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61" r:id="rId4"/>
    <p:sldId id="262" r:id="rId5"/>
    <p:sldId id="277" r:id="rId6"/>
    <p:sldId id="259" r:id="rId7"/>
    <p:sldId id="266" r:id="rId8"/>
    <p:sldId id="263" r:id="rId9"/>
    <p:sldId id="267" r:id="rId10"/>
    <p:sldId id="268" r:id="rId11"/>
    <p:sldId id="269" r:id="rId12"/>
    <p:sldId id="264" r:id="rId13"/>
    <p:sldId id="272" r:id="rId14"/>
    <p:sldId id="273" r:id="rId15"/>
    <p:sldId id="274" r:id="rId16"/>
    <p:sldId id="275" r:id="rId17"/>
    <p:sldId id="276" r:id="rId18"/>
    <p:sldId id="265" r:id="rId19"/>
    <p:sldId id="270" r:id="rId20"/>
    <p:sldId id="271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E1ED"/>
    <a:srgbClr val="AABFE4"/>
    <a:srgbClr val="F2F2F2"/>
    <a:srgbClr val="0F6EB4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EE6996-4097-4687-ACD5-C6E1FFCABE07}" v="11" dt="2023-12-06T19:06:26.2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85593" autoAdjust="0"/>
  </p:normalViewPr>
  <p:slideViewPr>
    <p:cSldViewPr snapToGrid="0">
      <p:cViewPr varScale="1">
        <p:scale>
          <a:sx n="95" d="100"/>
          <a:sy n="95" d="100"/>
        </p:scale>
        <p:origin x="375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GO FRAJACOMO" userId="c1e31c9b-fa55-417c-a6c7-dfe5f9d93888" providerId="ADAL" clId="{D369C093-F4E9-45EF-B0B7-0031991F9832}"/>
    <pc:docChg chg="undo custSel addSld modSld">
      <pc:chgData name="HUGO FRAJACOMO" userId="c1e31c9b-fa55-417c-a6c7-dfe5f9d93888" providerId="ADAL" clId="{D369C093-F4E9-45EF-B0B7-0031991F9832}" dt="2023-05-25T12:29:31.821" v="1410" actId="14100"/>
      <pc:docMkLst>
        <pc:docMk/>
      </pc:docMkLst>
      <pc:sldChg chg="addSp delSp modSp mod">
        <pc:chgData name="HUGO FRAJACOMO" userId="c1e31c9b-fa55-417c-a6c7-dfe5f9d93888" providerId="ADAL" clId="{D369C093-F4E9-45EF-B0B7-0031991F9832}" dt="2023-05-25T12:29:31.821" v="1410" actId="14100"/>
        <pc:sldMkLst>
          <pc:docMk/>
          <pc:sldMk cId="2309260714" sldId="256"/>
        </pc:sldMkLst>
        <pc:spChg chg="add del mod">
          <ac:chgData name="HUGO FRAJACOMO" userId="c1e31c9b-fa55-417c-a6c7-dfe5f9d93888" providerId="ADAL" clId="{D369C093-F4E9-45EF-B0B7-0031991F9832}" dt="2023-05-25T12:29:29.113" v="1409" actId="478"/>
          <ac:spMkLst>
            <pc:docMk/>
            <pc:sldMk cId="2309260714" sldId="256"/>
            <ac:spMk id="2" creationId="{78247577-0931-BB65-22DA-4A3E215F23F1}"/>
          </ac:spMkLst>
        </pc:spChg>
        <pc:spChg chg="mod">
          <ac:chgData name="HUGO FRAJACOMO" userId="c1e31c9b-fa55-417c-a6c7-dfe5f9d93888" providerId="ADAL" clId="{D369C093-F4E9-45EF-B0B7-0031991F9832}" dt="2023-05-24T13:57:27.016" v="651" actId="1036"/>
          <ac:spMkLst>
            <pc:docMk/>
            <pc:sldMk cId="2309260714" sldId="256"/>
            <ac:spMk id="3" creationId="{39B36B30-F39B-300F-5428-E8F65F8EF216}"/>
          </ac:spMkLst>
        </pc:spChg>
        <pc:spChg chg="mod">
          <ac:chgData name="HUGO FRAJACOMO" userId="c1e31c9b-fa55-417c-a6c7-dfe5f9d93888" providerId="ADAL" clId="{D369C093-F4E9-45EF-B0B7-0031991F9832}" dt="2023-05-25T12:28:37.277" v="1388" actId="14100"/>
          <ac:spMkLst>
            <pc:docMk/>
            <pc:sldMk cId="2309260714" sldId="256"/>
            <ac:spMk id="5" creationId="{860E7217-2E32-01C5-02C1-43E2F0C242A0}"/>
          </ac:spMkLst>
        </pc:spChg>
        <pc:spChg chg="add mod">
          <ac:chgData name="HUGO FRAJACOMO" userId="c1e31c9b-fa55-417c-a6c7-dfe5f9d93888" providerId="ADAL" clId="{D369C093-F4E9-45EF-B0B7-0031991F9832}" dt="2023-05-25T12:29:31.821" v="1410" actId="14100"/>
          <ac:spMkLst>
            <pc:docMk/>
            <pc:sldMk cId="2309260714" sldId="256"/>
            <ac:spMk id="6" creationId="{8A1F2BA7-E8B2-2B8C-EF80-0ABB496B8ED3}"/>
          </ac:spMkLst>
        </pc:spChg>
        <pc:picChg chg="add mod modCrop">
          <ac:chgData name="HUGO FRAJACOMO" userId="c1e31c9b-fa55-417c-a6c7-dfe5f9d93888" providerId="ADAL" clId="{D369C093-F4E9-45EF-B0B7-0031991F9832}" dt="2023-05-24T12:20:02.650" v="298" actId="1076"/>
          <ac:picMkLst>
            <pc:docMk/>
            <pc:sldMk cId="2309260714" sldId="256"/>
            <ac:picMk id="4" creationId="{17CA7CD4-DE24-297B-31E2-3FA79184EA7A}"/>
          </ac:picMkLst>
        </pc:picChg>
        <pc:picChg chg="del">
          <ac:chgData name="HUGO FRAJACOMO" userId="c1e31c9b-fa55-417c-a6c7-dfe5f9d93888" providerId="ADAL" clId="{D369C093-F4E9-45EF-B0B7-0031991F9832}" dt="2023-05-24T12:17:18.888" v="279" actId="478"/>
          <ac:picMkLst>
            <pc:docMk/>
            <pc:sldMk cId="2309260714" sldId="256"/>
            <ac:picMk id="7" creationId="{18AFF4E0-5F41-2025-6EA8-B53638E92B13}"/>
          </ac:picMkLst>
        </pc:picChg>
      </pc:sldChg>
      <pc:sldChg chg="modSp mod">
        <pc:chgData name="HUGO FRAJACOMO" userId="c1e31c9b-fa55-417c-a6c7-dfe5f9d93888" providerId="ADAL" clId="{D369C093-F4E9-45EF-B0B7-0031991F9832}" dt="2023-05-24T14:00:16.458" v="652" actId="208"/>
        <pc:sldMkLst>
          <pc:docMk/>
          <pc:sldMk cId="3928684967" sldId="257"/>
        </pc:sldMkLst>
        <pc:spChg chg="mod">
          <ac:chgData name="HUGO FRAJACOMO" userId="c1e31c9b-fa55-417c-a6c7-dfe5f9d93888" providerId="ADAL" clId="{D369C093-F4E9-45EF-B0B7-0031991F9832}" dt="2023-05-24T14:00:16.458" v="652" actId="208"/>
          <ac:spMkLst>
            <pc:docMk/>
            <pc:sldMk cId="3928684967" sldId="257"/>
            <ac:spMk id="14" creationId="{C7FD0947-9D9D-99C9-D34B-F174B69063AC}"/>
          </ac:spMkLst>
        </pc:spChg>
        <pc:spChg chg="mod">
          <ac:chgData name="HUGO FRAJACOMO" userId="c1e31c9b-fa55-417c-a6c7-dfe5f9d93888" providerId="ADAL" clId="{D369C093-F4E9-45EF-B0B7-0031991F9832}" dt="2023-05-24T11:35:07.303" v="28" actId="20577"/>
          <ac:spMkLst>
            <pc:docMk/>
            <pc:sldMk cId="3928684967" sldId="257"/>
            <ac:spMk id="32" creationId="{C209533E-FC7A-0962-A332-3B7531611DF5}"/>
          </ac:spMkLst>
        </pc:spChg>
      </pc:sldChg>
      <pc:sldChg chg="addSp delSp modSp mod">
        <pc:chgData name="HUGO FRAJACOMO" userId="c1e31c9b-fa55-417c-a6c7-dfe5f9d93888" providerId="ADAL" clId="{D369C093-F4E9-45EF-B0B7-0031991F9832}" dt="2023-05-24T15:18:12.719" v="1373" actId="1076"/>
        <pc:sldMkLst>
          <pc:docMk/>
          <pc:sldMk cId="3063991931" sldId="259"/>
        </pc:sldMkLst>
        <pc:spChg chg="add del mod">
          <ac:chgData name="HUGO FRAJACOMO" userId="c1e31c9b-fa55-417c-a6c7-dfe5f9d93888" providerId="ADAL" clId="{D369C093-F4E9-45EF-B0B7-0031991F9832}" dt="2023-05-24T11:38:26.084" v="31"/>
          <ac:spMkLst>
            <pc:docMk/>
            <pc:sldMk cId="3063991931" sldId="259"/>
            <ac:spMk id="2" creationId="{B9A775B9-E590-BDDD-0A52-7D424B39E1B9}"/>
          </ac:spMkLst>
        </pc:spChg>
        <pc:spChg chg="add mod">
          <ac:chgData name="HUGO FRAJACOMO" userId="c1e31c9b-fa55-417c-a6c7-dfe5f9d93888" providerId="ADAL" clId="{D369C093-F4E9-45EF-B0B7-0031991F9832}" dt="2023-05-24T15:18:04.423" v="1372" actId="1076"/>
          <ac:spMkLst>
            <pc:docMk/>
            <pc:sldMk cId="3063991931" sldId="259"/>
            <ac:spMk id="3" creationId="{A81B9126-E283-FB8B-FA97-38C8BBBF3EDD}"/>
          </ac:spMkLst>
        </pc:spChg>
        <pc:spChg chg="add mod">
          <ac:chgData name="HUGO FRAJACOMO" userId="c1e31c9b-fa55-417c-a6c7-dfe5f9d93888" providerId="ADAL" clId="{D369C093-F4E9-45EF-B0B7-0031991F9832}" dt="2023-05-24T15:17:57.044" v="1371" actId="1076"/>
          <ac:spMkLst>
            <pc:docMk/>
            <pc:sldMk cId="3063991931" sldId="259"/>
            <ac:spMk id="10" creationId="{1174E072-D694-9208-1CF0-841E0843FE32}"/>
          </ac:spMkLst>
        </pc:spChg>
        <pc:spChg chg="mod">
          <ac:chgData name="HUGO FRAJACOMO" userId="c1e31c9b-fa55-417c-a6c7-dfe5f9d93888" providerId="ADAL" clId="{D369C093-F4E9-45EF-B0B7-0031991F9832}" dt="2023-05-24T14:00:40.806" v="655" actId="208"/>
          <ac:spMkLst>
            <pc:docMk/>
            <pc:sldMk cId="3063991931" sldId="259"/>
            <ac:spMk id="14" creationId="{C7FD0947-9D9D-99C9-D34B-F174B69063AC}"/>
          </ac:spMkLst>
        </pc:spChg>
        <pc:picChg chg="add mod modCrop">
          <ac:chgData name="HUGO FRAJACOMO" userId="c1e31c9b-fa55-417c-a6c7-dfe5f9d93888" providerId="ADAL" clId="{D369C093-F4E9-45EF-B0B7-0031991F9832}" dt="2023-05-24T15:17:47.933" v="1368" actId="1076"/>
          <ac:picMkLst>
            <pc:docMk/>
            <pc:sldMk cId="3063991931" sldId="259"/>
            <ac:picMk id="4" creationId="{E6E38BD8-77AF-3EA4-E6BE-9B259D809750}"/>
          </ac:picMkLst>
        </pc:picChg>
        <pc:picChg chg="add del mod">
          <ac:chgData name="HUGO FRAJACOMO" userId="c1e31c9b-fa55-417c-a6c7-dfe5f9d93888" providerId="ADAL" clId="{D369C093-F4E9-45EF-B0B7-0031991F9832}" dt="2023-05-24T12:01:43.617" v="263" actId="478"/>
          <ac:picMkLst>
            <pc:docMk/>
            <pc:sldMk cId="3063991931" sldId="259"/>
            <ac:picMk id="6" creationId="{64F56E51-8E37-C067-7FE5-4E92679F165F}"/>
          </ac:picMkLst>
        </pc:picChg>
        <pc:picChg chg="add mod">
          <ac:chgData name="HUGO FRAJACOMO" userId="c1e31c9b-fa55-417c-a6c7-dfe5f9d93888" providerId="ADAL" clId="{D369C093-F4E9-45EF-B0B7-0031991F9832}" dt="2023-05-24T15:17:52.958" v="1370" actId="1076"/>
          <ac:picMkLst>
            <pc:docMk/>
            <pc:sldMk cId="3063991931" sldId="259"/>
            <ac:picMk id="8" creationId="{79FE827C-DC07-5E8D-3B4A-BAEFF8E63E3C}"/>
          </ac:picMkLst>
        </pc:picChg>
        <pc:picChg chg="add del mod">
          <ac:chgData name="HUGO FRAJACOMO" userId="c1e31c9b-fa55-417c-a6c7-dfe5f9d93888" providerId="ADAL" clId="{D369C093-F4E9-45EF-B0B7-0031991F9832}" dt="2023-05-24T12:22:34.974" v="306" actId="478"/>
          <ac:picMkLst>
            <pc:docMk/>
            <pc:sldMk cId="3063991931" sldId="259"/>
            <ac:picMk id="11" creationId="{F045E61F-47A4-09D6-8123-8EEAE206F87F}"/>
          </ac:picMkLst>
        </pc:picChg>
        <pc:picChg chg="add del mod">
          <ac:chgData name="HUGO FRAJACOMO" userId="c1e31c9b-fa55-417c-a6c7-dfe5f9d93888" providerId="ADAL" clId="{D369C093-F4E9-45EF-B0B7-0031991F9832}" dt="2023-05-24T12:22:35.491" v="307" actId="478"/>
          <ac:picMkLst>
            <pc:docMk/>
            <pc:sldMk cId="3063991931" sldId="259"/>
            <ac:picMk id="17" creationId="{FDCB9A8B-4B60-8951-27A2-2EAB91A2474D}"/>
          </ac:picMkLst>
        </pc:picChg>
        <pc:picChg chg="add mod">
          <ac:chgData name="HUGO FRAJACOMO" userId="c1e31c9b-fa55-417c-a6c7-dfe5f9d93888" providerId="ADAL" clId="{D369C093-F4E9-45EF-B0B7-0031991F9832}" dt="2023-05-24T15:18:12.719" v="1373" actId="1076"/>
          <ac:picMkLst>
            <pc:docMk/>
            <pc:sldMk cId="3063991931" sldId="259"/>
            <ac:picMk id="20" creationId="{F4A1F268-0031-767F-2897-8F052437CA2B}"/>
          </ac:picMkLst>
        </pc:picChg>
      </pc:sldChg>
      <pc:sldChg chg="modSp mod">
        <pc:chgData name="HUGO FRAJACOMO" userId="c1e31c9b-fa55-417c-a6c7-dfe5f9d93888" providerId="ADAL" clId="{D369C093-F4E9-45EF-B0B7-0031991F9832}" dt="2023-05-24T14:00:29.605" v="653" actId="208"/>
        <pc:sldMkLst>
          <pc:docMk/>
          <pc:sldMk cId="1641044119" sldId="261"/>
        </pc:sldMkLst>
        <pc:spChg chg="mod">
          <ac:chgData name="HUGO FRAJACOMO" userId="c1e31c9b-fa55-417c-a6c7-dfe5f9d93888" providerId="ADAL" clId="{D369C093-F4E9-45EF-B0B7-0031991F9832}" dt="2023-05-24T11:41:08.803" v="67" actId="20577"/>
          <ac:spMkLst>
            <pc:docMk/>
            <pc:sldMk cId="1641044119" sldId="261"/>
            <ac:spMk id="4" creationId="{5960F99F-1C30-35CA-F63E-B56AF49993C1}"/>
          </ac:spMkLst>
        </pc:spChg>
        <pc:spChg chg="mod">
          <ac:chgData name="HUGO FRAJACOMO" userId="c1e31c9b-fa55-417c-a6c7-dfe5f9d93888" providerId="ADAL" clId="{D369C093-F4E9-45EF-B0B7-0031991F9832}" dt="2023-05-24T14:00:29.605" v="653" actId="208"/>
          <ac:spMkLst>
            <pc:docMk/>
            <pc:sldMk cId="1641044119" sldId="261"/>
            <ac:spMk id="14" creationId="{C7FD0947-9D9D-99C9-D34B-F174B69063AC}"/>
          </ac:spMkLst>
        </pc:spChg>
      </pc:sldChg>
      <pc:sldChg chg="modSp mod">
        <pc:chgData name="HUGO FRAJACOMO" userId="c1e31c9b-fa55-417c-a6c7-dfe5f9d93888" providerId="ADAL" clId="{D369C093-F4E9-45EF-B0B7-0031991F9832}" dt="2023-05-24T14:00:35.783" v="654" actId="208"/>
        <pc:sldMkLst>
          <pc:docMk/>
          <pc:sldMk cId="2143498157" sldId="262"/>
        </pc:sldMkLst>
        <pc:spChg chg="mod">
          <ac:chgData name="HUGO FRAJACOMO" userId="c1e31c9b-fa55-417c-a6c7-dfe5f9d93888" providerId="ADAL" clId="{D369C093-F4E9-45EF-B0B7-0031991F9832}" dt="2023-05-24T11:33:34.147" v="25" actId="20577"/>
          <ac:spMkLst>
            <pc:docMk/>
            <pc:sldMk cId="2143498157" sldId="262"/>
            <ac:spMk id="6" creationId="{D751C180-ACEB-4963-F129-6AB584EBE85E}"/>
          </ac:spMkLst>
        </pc:spChg>
        <pc:spChg chg="mod">
          <ac:chgData name="HUGO FRAJACOMO" userId="c1e31c9b-fa55-417c-a6c7-dfe5f9d93888" providerId="ADAL" clId="{D369C093-F4E9-45EF-B0B7-0031991F9832}" dt="2023-05-24T14:00:35.783" v="654" actId="208"/>
          <ac:spMkLst>
            <pc:docMk/>
            <pc:sldMk cId="2143498157" sldId="262"/>
            <ac:spMk id="14" creationId="{C7FD0947-9D9D-99C9-D34B-F174B69063AC}"/>
          </ac:spMkLst>
        </pc:spChg>
      </pc:sldChg>
      <pc:sldChg chg="addSp modSp mod">
        <pc:chgData name="HUGO FRAJACOMO" userId="c1e31c9b-fa55-417c-a6c7-dfe5f9d93888" providerId="ADAL" clId="{D369C093-F4E9-45EF-B0B7-0031991F9832}" dt="2023-05-25T12:22:30.709" v="1377" actId="5793"/>
        <pc:sldMkLst>
          <pc:docMk/>
          <pc:sldMk cId="1245596457" sldId="263"/>
        </pc:sldMkLst>
        <pc:spChg chg="add mod">
          <ac:chgData name="HUGO FRAJACOMO" userId="c1e31c9b-fa55-417c-a6c7-dfe5f9d93888" providerId="ADAL" clId="{D369C093-F4E9-45EF-B0B7-0031991F9832}" dt="2023-05-24T15:12:27.896" v="1320" actId="20577"/>
          <ac:spMkLst>
            <pc:docMk/>
            <pc:sldMk cId="1245596457" sldId="263"/>
            <ac:spMk id="2" creationId="{1CF53619-C26A-8DDC-9DF9-373618D397B4}"/>
          </ac:spMkLst>
        </pc:spChg>
        <pc:spChg chg="add mod">
          <ac:chgData name="HUGO FRAJACOMO" userId="c1e31c9b-fa55-417c-a6c7-dfe5f9d93888" providerId="ADAL" clId="{D369C093-F4E9-45EF-B0B7-0031991F9832}" dt="2023-05-24T12:24:27.779" v="333" actId="20577"/>
          <ac:spMkLst>
            <pc:docMk/>
            <pc:sldMk cId="1245596457" sldId="263"/>
            <ac:spMk id="8" creationId="{6990744B-F5DC-C0B9-1786-9E2CC27B95EB}"/>
          </ac:spMkLst>
        </pc:spChg>
        <pc:spChg chg="add mod">
          <ac:chgData name="HUGO FRAJACOMO" userId="c1e31c9b-fa55-417c-a6c7-dfe5f9d93888" providerId="ADAL" clId="{D369C093-F4E9-45EF-B0B7-0031991F9832}" dt="2023-05-24T15:16:04.393" v="1354" actId="1076"/>
          <ac:spMkLst>
            <pc:docMk/>
            <pc:sldMk cId="1245596457" sldId="263"/>
            <ac:spMk id="9" creationId="{07A51248-00B4-815C-328B-DA23ECB63A14}"/>
          </ac:spMkLst>
        </pc:spChg>
        <pc:spChg chg="add mod">
          <ac:chgData name="HUGO FRAJACOMO" userId="c1e31c9b-fa55-417c-a6c7-dfe5f9d93888" providerId="ADAL" clId="{D369C093-F4E9-45EF-B0B7-0031991F9832}" dt="2023-05-25T12:22:30.709" v="1377" actId="5793"/>
          <ac:spMkLst>
            <pc:docMk/>
            <pc:sldMk cId="1245596457" sldId="263"/>
            <ac:spMk id="11" creationId="{5122D85A-D0A9-619C-44E6-8EFA203CBEAA}"/>
          </ac:spMkLst>
        </pc:spChg>
        <pc:spChg chg="mod">
          <ac:chgData name="HUGO FRAJACOMO" userId="c1e31c9b-fa55-417c-a6c7-dfe5f9d93888" providerId="ADAL" clId="{D369C093-F4E9-45EF-B0B7-0031991F9832}" dt="2023-05-24T14:01:02.650" v="659" actId="208"/>
          <ac:spMkLst>
            <pc:docMk/>
            <pc:sldMk cId="1245596457" sldId="263"/>
            <ac:spMk id="14" creationId="{C7FD0947-9D9D-99C9-D34B-F174B69063AC}"/>
          </ac:spMkLst>
        </pc:spChg>
        <pc:picChg chg="add mod ord modCrop">
          <ac:chgData name="HUGO FRAJACOMO" userId="c1e31c9b-fa55-417c-a6c7-dfe5f9d93888" providerId="ADAL" clId="{D369C093-F4E9-45EF-B0B7-0031991F9832}" dt="2023-05-24T15:16:23.773" v="1359" actId="1076"/>
          <ac:picMkLst>
            <pc:docMk/>
            <pc:sldMk cId="1245596457" sldId="263"/>
            <ac:picMk id="4" creationId="{E4A8880F-1582-536A-F38E-2511C3349B67}"/>
          </ac:picMkLst>
        </pc:picChg>
      </pc:sldChg>
      <pc:sldChg chg="addSp delSp modSp mod">
        <pc:chgData name="HUGO FRAJACOMO" userId="c1e31c9b-fa55-417c-a6c7-dfe5f9d93888" providerId="ADAL" clId="{D369C093-F4E9-45EF-B0B7-0031991F9832}" dt="2023-05-24T14:01:28.992" v="663" actId="208"/>
        <pc:sldMkLst>
          <pc:docMk/>
          <pc:sldMk cId="971498615" sldId="264"/>
        </pc:sldMkLst>
        <pc:spChg chg="add del mod">
          <ac:chgData name="HUGO FRAJACOMO" userId="c1e31c9b-fa55-417c-a6c7-dfe5f9d93888" providerId="ADAL" clId="{D369C093-F4E9-45EF-B0B7-0031991F9832}" dt="2023-05-24T12:26:22.942" v="341" actId="21"/>
          <ac:spMkLst>
            <pc:docMk/>
            <pc:sldMk cId="971498615" sldId="264"/>
            <ac:spMk id="8" creationId="{A3EE661B-86C8-F2E5-F1B9-EFA8CD221B14}"/>
          </ac:spMkLst>
        </pc:spChg>
        <pc:spChg chg="add mod">
          <ac:chgData name="HUGO FRAJACOMO" userId="c1e31c9b-fa55-417c-a6c7-dfe5f9d93888" providerId="ADAL" clId="{D369C093-F4E9-45EF-B0B7-0031991F9832}" dt="2023-05-24T13:49:49.027" v="635" actId="20577"/>
          <ac:spMkLst>
            <pc:docMk/>
            <pc:sldMk cId="971498615" sldId="264"/>
            <ac:spMk id="9" creationId="{EBCECF9C-E364-EF7A-6C72-BF9E42689604}"/>
          </ac:spMkLst>
        </pc:spChg>
        <pc:spChg chg="mod">
          <ac:chgData name="HUGO FRAJACOMO" userId="c1e31c9b-fa55-417c-a6c7-dfe5f9d93888" providerId="ADAL" clId="{D369C093-F4E9-45EF-B0B7-0031991F9832}" dt="2023-05-24T14:01:28.992" v="663" actId="208"/>
          <ac:spMkLst>
            <pc:docMk/>
            <pc:sldMk cId="971498615" sldId="264"/>
            <ac:spMk id="14" creationId="{C7FD0947-9D9D-99C9-D34B-F174B69063AC}"/>
          </ac:spMkLst>
        </pc:spChg>
        <pc:picChg chg="add del mod">
          <ac:chgData name="HUGO FRAJACOMO" userId="c1e31c9b-fa55-417c-a6c7-dfe5f9d93888" providerId="ADAL" clId="{D369C093-F4E9-45EF-B0B7-0031991F9832}" dt="2023-05-24T13:49:37.512" v="615" actId="478"/>
          <ac:picMkLst>
            <pc:docMk/>
            <pc:sldMk cId="971498615" sldId="264"/>
            <ac:picMk id="3" creationId="{67873F6E-1EAF-9D98-3E9D-B6132480C832}"/>
          </ac:picMkLst>
        </pc:picChg>
        <pc:picChg chg="add del mod">
          <ac:chgData name="HUGO FRAJACOMO" userId="c1e31c9b-fa55-417c-a6c7-dfe5f9d93888" providerId="ADAL" clId="{D369C093-F4E9-45EF-B0B7-0031991F9832}" dt="2023-05-24T13:49:38.087" v="616" actId="478"/>
          <ac:picMkLst>
            <pc:docMk/>
            <pc:sldMk cId="971498615" sldId="264"/>
            <ac:picMk id="6" creationId="{07A3CBF1-78CD-E777-CC28-A81E0F06AA8A}"/>
          </ac:picMkLst>
        </pc:picChg>
        <pc:picChg chg="add del mod modCrop">
          <ac:chgData name="HUGO FRAJACOMO" userId="c1e31c9b-fa55-417c-a6c7-dfe5f9d93888" providerId="ADAL" clId="{D369C093-F4E9-45EF-B0B7-0031991F9832}" dt="2023-05-24T13:49:38.502" v="617" actId="478"/>
          <ac:picMkLst>
            <pc:docMk/>
            <pc:sldMk cId="971498615" sldId="264"/>
            <ac:picMk id="10" creationId="{EDA9B30A-148B-6C67-D041-20A6297496EE}"/>
          </ac:picMkLst>
        </pc:picChg>
        <pc:picChg chg="add del mod modCrop">
          <ac:chgData name="HUGO FRAJACOMO" userId="c1e31c9b-fa55-417c-a6c7-dfe5f9d93888" providerId="ADAL" clId="{D369C093-F4E9-45EF-B0B7-0031991F9832}" dt="2023-05-24T13:52:13.721" v="642" actId="478"/>
          <ac:picMkLst>
            <pc:docMk/>
            <pc:sldMk cId="971498615" sldId="264"/>
            <ac:picMk id="16" creationId="{C3FE18DE-5F87-DB52-DDC6-EF57FF959236}"/>
          </ac:picMkLst>
        </pc:picChg>
        <pc:picChg chg="add mod modCrop">
          <ac:chgData name="HUGO FRAJACOMO" userId="c1e31c9b-fa55-417c-a6c7-dfe5f9d93888" providerId="ADAL" clId="{D369C093-F4E9-45EF-B0B7-0031991F9832}" dt="2023-05-24T13:54:02.504" v="646" actId="1076"/>
          <ac:picMkLst>
            <pc:docMk/>
            <pc:sldMk cId="971498615" sldId="264"/>
            <ac:picMk id="19" creationId="{DFE8793D-3525-C2FC-E096-6C172CFEBD7F}"/>
          </ac:picMkLst>
        </pc:picChg>
      </pc:sldChg>
      <pc:sldChg chg="addSp delSp modSp mod">
        <pc:chgData name="HUGO FRAJACOMO" userId="c1e31c9b-fa55-417c-a6c7-dfe5f9d93888" providerId="ADAL" clId="{D369C093-F4E9-45EF-B0B7-0031991F9832}" dt="2023-05-25T12:19:43.338" v="1374" actId="6549"/>
        <pc:sldMkLst>
          <pc:docMk/>
          <pc:sldMk cId="1595839495" sldId="265"/>
        </pc:sldMkLst>
        <pc:spChg chg="add del mod">
          <ac:chgData name="HUGO FRAJACOMO" userId="c1e31c9b-fa55-417c-a6c7-dfe5f9d93888" providerId="ADAL" clId="{D369C093-F4E9-45EF-B0B7-0031991F9832}" dt="2023-05-24T13:38:15.995" v="498" actId="478"/>
          <ac:spMkLst>
            <pc:docMk/>
            <pc:sldMk cId="1595839495" sldId="265"/>
            <ac:spMk id="6" creationId="{160752D8-B7AA-832F-27DF-4DA54C90890E}"/>
          </ac:spMkLst>
        </pc:spChg>
        <pc:spChg chg="add mod">
          <ac:chgData name="HUGO FRAJACOMO" userId="c1e31c9b-fa55-417c-a6c7-dfe5f9d93888" providerId="ADAL" clId="{D369C093-F4E9-45EF-B0B7-0031991F9832}" dt="2023-05-25T12:19:43.338" v="1374" actId="6549"/>
          <ac:spMkLst>
            <pc:docMk/>
            <pc:sldMk cId="1595839495" sldId="265"/>
            <ac:spMk id="8" creationId="{D5B4E0C8-1E35-4D96-1739-B4B859DC5F46}"/>
          </ac:spMkLst>
        </pc:spChg>
        <pc:spChg chg="mod">
          <ac:chgData name="HUGO FRAJACOMO" userId="c1e31c9b-fa55-417c-a6c7-dfe5f9d93888" providerId="ADAL" clId="{D369C093-F4E9-45EF-B0B7-0031991F9832}" dt="2023-05-24T14:01:55.519" v="668" actId="208"/>
          <ac:spMkLst>
            <pc:docMk/>
            <pc:sldMk cId="1595839495" sldId="265"/>
            <ac:spMk id="14" creationId="{C7FD0947-9D9D-99C9-D34B-F174B69063AC}"/>
          </ac:spMkLst>
        </pc:spChg>
        <pc:spChg chg="add del mod">
          <ac:chgData name="HUGO FRAJACOMO" userId="c1e31c9b-fa55-417c-a6c7-dfe5f9d93888" providerId="ADAL" clId="{D369C093-F4E9-45EF-B0B7-0031991F9832}" dt="2023-05-24T13:39:22.049" v="511" actId="6549"/>
          <ac:spMkLst>
            <pc:docMk/>
            <pc:sldMk cId="1595839495" sldId="265"/>
            <ac:spMk id="15" creationId="{F654C2BF-7534-814B-1DE9-48B2C7BA837A}"/>
          </ac:spMkLst>
        </pc:spChg>
        <pc:graphicFrameChg chg="add del mod">
          <ac:chgData name="HUGO FRAJACOMO" userId="c1e31c9b-fa55-417c-a6c7-dfe5f9d93888" providerId="ADAL" clId="{D369C093-F4E9-45EF-B0B7-0031991F9832}" dt="2023-05-24T12:37:47.977" v="438" actId="478"/>
          <ac:graphicFrameMkLst>
            <pc:docMk/>
            <pc:sldMk cId="1595839495" sldId="265"/>
            <ac:graphicFrameMk id="2" creationId="{BB24AD1C-AF46-D18F-A9BE-A0D02DAD9CAE}"/>
          </ac:graphicFrameMkLst>
        </pc:graphicFrameChg>
        <pc:picChg chg="add del mod modCrop">
          <ac:chgData name="HUGO FRAJACOMO" userId="c1e31c9b-fa55-417c-a6c7-dfe5f9d93888" providerId="ADAL" clId="{D369C093-F4E9-45EF-B0B7-0031991F9832}" dt="2023-05-24T12:40:26.693" v="448" actId="478"/>
          <ac:picMkLst>
            <pc:docMk/>
            <pc:sldMk cId="1595839495" sldId="265"/>
            <ac:picMk id="4" creationId="{92379364-F70E-FCA4-880D-1A83CBCB0230}"/>
          </ac:picMkLst>
        </pc:picChg>
        <pc:picChg chg="add del mod modCrop">
          <ac:chgData name="HUGO FRAJACOMO" userId="c1e31c9b-fa55-417c-a6c7-dfe5f9d93888" providerId="ADAL" clId="{D369C093-F4E9-45EF-B0B7-0031991F9832}" dt="2023-05-24T14:15:07.517" v="685" actId="1035"/>
          <ac:picMkLst>
            <pc:docMk/>
            <pc:sldMk cId="1595839495" sldId="265"/>
            <ac:picMk id="9" creationId="{FA2512F0-F89E-0E66-132D-6CEB3631486F}"/>
          </ac:picMkLst>
        </pc:picChg>
      </pc:sldChg>
      <pc:sldChg chg="delSp modSp add mod">
        <pc:chgData name="HUGO FRAJACOMO" userId="c1e31c9b-fa55-417c-a6c7-dfe5f9d93888" providerId="ADAL" clId="{D369C093-F4E9-45EF-B0B7-0031991F9832}" dt="2023-05-24T14:00:46.096" v="656" actId="208"/>
        <pc:sldMkLst>
          <pc:docMk/>
          <pc:sldMk cId="1962751816" sldId="266"/>
        </pc:sldMkLst>
        <pc:spChg chg="mod">
          <ac:chgData name="HUGO FRAJACOMO" userId="c1e31c9b-fa55-417c-a6c7-dfe5f9d93888" providerId="ADAL" clId="{D369C093-F4E9-45EF-B0B7-0031991F9832}" dt="2023-05-24T11:45:11.496" v="236" actId="20577"/>
          <ac:spMkLst>
            <pc:docMk/>
            <pc:sldMk cId="1962751816" sldId="266"/>
            <ac:spMk id="3" creationId="{A81B9126-E283-FB8B-FA97-38C8BBBF3EDD}"/>
          </ac:spMkLst>
        </pc:spChg>
        <pc:spChg chg="del">
          <ac:chgData name="HUGO FRAJACOMO" userId="c1e31c9b-fa55-417c-a6c7-dfe5f9d93888" providerId="ADAL" clId="{D369C093-F4E9-45EF-B0B7-0031991F9832}" dt="2023-05-24T11:44:58.058" v="211" actId="478"/>
          <ac:spMkLst>
            <pc:docMk/>
            <pc:sldMk cId="1962751816" sldId="266"/>
            <ac:spMk id="10" creationId="{1174E072-D694-9208-1CF0-841E0843FE32}"/>
          </ac:spMkLst>
        </pc:spChg>
        <pc:spChg chg="mod">
          <ac:chgData name="HUGO FRAJACOMO" userId="c1e31c9b-fa55-417c-a6c7-dfe5f9d93888" providerId="ADAL" clId="{D369C093-F4E9-45EF-B0B7-0031991F9832}" dt="2023-05-24T14:00:46.096" v="656" actId="208"/>
          <ac:spMkLst>
            <pc:docMk/>
            <pc:sldMk cId="1962751816" sldId="266"/>
            <ac:spMk id="14" creationId="{C7FD0947-9D9D-99C9-D34B-F174B69063AC}"/>
          </ac:spMkLst>
        </pc:spChg>
      </pc:sldChg>
      <pc:sldChg chg="addSp delSp modSp add mod">
        <pc:chgData name="HUGO FRAJACOMO" userId="c1e31c9b-fa55-417c-a6c7-dfe5f9d93888" providerId="ADAL" clId="{D369C093-F4E9-45EF-B0B7-0031991F9832}" dt="2023-05-24T14:59:51.145" v="951" actId="123"/>
        <pc:sldMkLst>
          <pc:docMk/>
          <pc:sldMk cId="3570672420" sldId="267"/>
        </pc:sldMkLst>
        <pc:spChg chg="add mod">
          <ac:chgData name="HUGO FRAJACOMO" userId="c1e31c9b-fa55-417c-a6c7-dfe5f9d93888" providerId="ADAL" clId="{D369C093-F4E9-45EF-B0B7-0031991F9832}" dt="2023-05-24T14:59:51.145" v="951" actId="123"/>
          <ac:spMkLst>
            <pc:docMk/>
            <pc:sldMk cId="3570672420" sldId="267"/>
            <ac:spMk id="2" creationId="{0076F002-5023-13D7-553F-C2DDA486D59C}"/>
          </ac:spMkLst>
        </pc:spChg>
        <pc:spChg chg="mod">
          <ac:chgData name="HUGO FRAJACOMO" userId="c1e31c9b-fa55-417c-a6c7-dfe5f9d93888" providerId="ADAL" clId="{D369C093-F4E9-45EF-B0B7-0031991F9832}" dt="2023-05-24T13:41:23.304" v="528" actId="20577"/>
          <ac:spMkLst>
            <pc:docMk/>
            <pc:sldMk cId="3570672420" sldId="267"/>
            <ac:spMk id="8" creationId="{6990744B-F5DC-C0B9-1786-9E2CC27B95EB}"/>
          </ac:spMkLst>
        </pc:spChg>
        <pc:spChg chg="del">
          <ac:chgData name="HUGO FRAJACOMO" userId="c1e31c9b-fa55-417c-a6c7-dfe5f9d93888" providerId="ADAL" clId="{D369C093-F4E9-45EF-B0B7-0031991F9832}" dt="2023-05-24T13:41:17.748" v="518" actId="478"/>
          <ac:spMkLst>
            <pc:docMk/>
            <pc:sldMk cId="3570672420" sldId="267"/>
            <ac:spMk id="9" creationId="{07A51248-00B4-815C-328B-DA23ECB63A14}"/>
          </ac:spMkLst>
        </pc:spChg>
        <pc:spChg chg="mod">
          <ac:chgData name="HUGO FRAJACOMO" userId="c1e31c9b-fa55-417c-a6c7-dfe5f9d93888" providerId="ADAL" clId="{D369C093-F4E9-45EF-B0B7-0031991F9832}" dt="2023-05-24T14:01:18.878" v="662" actId="208"/>
          <ac:spMkLst>
            <pc:docMk/>
            <pc:sldMk cId="3570672420" sldId="267"/>
            <ac:spMk id="14" creationId="{C7FD0947-9D9D-99C9-D34B-F174B69063AC}"/>
          </ac:spMkLst>
        </pc:spChg>
      </pc:sldChg>
      <pc:sldChg chg="addSp delSp modSp add mod">
        <pc:chgData name="HUGO FRAJACOMO" userId="c1e31c9b-fa55-417c-a6c7-dfe5f9d93888" providerId="ADAL" clId="{D369C093-F4E9-45EF-B0B7-0031991F9832}" dt="2023-05-24T14:01:48.172" v="667" actId="208"/>
        <pc:sldMkLst>
          <pc:docMk/>
          <pc:sldMk cId="144801936" sldId="268"/>
        </pc:sldMkLst>
        <pc:spChg chg="mod">
          <ac:chgData name="HUGO FRAJACOMO" userId="c1e31c9b-fa55-417c-a6c7-dfe5f9d93888" providerId="ADAL" clId="{D369C093-F4E9-45EF-B0B7-0031991F9832}" dt="2023-05-24T14:01:48.172" v="667" actId="208"/>
          <ac:spMkLst>
            <pc:docMk/>
            <pc:sldMk cId="144801936" sldId="268"/>
            <ac:spMk id="14" creationId="{C7FD0947-9D9D-99C9-D34B-F174B69063AC}"/>
          </ac:spMkLst>
        </pc:spChg>
        <pc:picChg chg="del">
          <ac:chgData name="HUGO FRAJACOMO" userId="c1e31c9b-fa55-417c-a6c7-dfe5f9d93888" providerId="ADAL" clId="{D369C093-F4E9-45EF-B0B7-0031991F9832}" dt="2023-05-24T13:47:38.387" v="596" actId="478"/>
          <ac:picMkLst>
            <pc:docMk/>
            <pc:sldMk cId="144801936" sldId="268"/>
            <ac:picMk id="3" creationId="{67873F6E-1EAF-9D98-3E9D-B6132480C832}"/>
          </ac:picMkLst>
        </pc:picChg>
        <pc:picChg chg="add mod">
          <ac:chgData name="HUGO FRAJACOMO" userId="c1e31c9b-fa55-417c-a6c7-dfe5f9d93888" providerId="ADAL" clId="{D369C093-F4E9-45EF-B0B7-0031991F9832}" dt="2023-05-24T13:47:54.475" v="603" actId="1076"/>
          <ac:picMkLst>
            <pc:docMk/>
            <pc:sldMk cId="144801936" sldId="268"/>
            <ac:picMk id="4" creationId="{35FE1F14-C62A-C02F-5C03-F5B085C865E2}"/>
          </ac:picMkLst>
        </pc:picChg>
        <pc:picChg chg="del">
          <ac:chgData name="HUGO FRAJACOMO" userId="c1e31c9b-fa55-417c-a6c7-dfe5f9d93888" providerId="ADAL" clId="{D369C093-F4E9-45EF-B0B7-0031991F9832}" dt="2023-05-24T13:47:39.086" v="597" actId="478"/>
          <ac:picMkLst>
            <pc:docMk/>
            <pc:sldMk cId="144801936" sldId="268"/>
            <ac:picMk id="6" creationId="{07A3CBF1-78CD-E777-CC28-A81E0F06AA8A}"/>
          </ac:picMkLst>
        </pc:picChg>
        <pc:picChg chg="add mod">
          <ac:chgData name="HUGO FRAJACOMO" userId="c1e31c9b-fa55-417c-a6c7-dfe5f9d93888" providerId="ADAL" clId="{D369C093-F4E9-45EF-B0B7-0031991F9832}" dt="2023-05-24T13:48:06.711" v="606" actId="1076"/>
          <ac:picMkLst>
            <pc:docMk/>
            <pc:sldMk cId="144801936" sldId="268"/>
            <ac:picMk id="8" creationId="{973E5360-CE90-723D-C5E4-1CCC5A1E385A}"/>
          </ac:picMkLst>
        </pc:picChg>
        <pc:picChg chg="del">
          <ac:chgData name="HUGO FRAJACOMO" userId="c1e31c9b-fa55-417c-a6c7-dfe5f9d93888" providerId="ADAL" clId="{D369C093-F4E9-45EF-B0B7-0031991F9832}" dt="2023-05-24T13:47:39.480" v="598" actId="478"/>
          <ac:picMkLst>
            <pc:docMk/>
            <pc:sldMk cId="144801936" sldId="268"/>
            <ac:picMk id="10" creationId="{EDA9B30A-148B-6C67-D041-20A6297496EE}"/>
          </ac:picMkLst>
        </pc:picChg>
        <pc:picChg chg="add mod modCrop">
          <ac:chgData name="HUGO FRAJACOMO" userId="c1e31c9b-fa55-417c-a6c7-dfe5f9d93888" providerId="ADAL" clId="{D369C093-F4E9-45EF-B0B7-0031991F9832}" dt="2023-05-24T13:49:09.135" v="613" actId="732"/>
          <ac:picMkLst>
            <pc:docMk/>
            <pc:sldMk cId="144801936" sldId="268"/>
            <ac:picMk id="16" creationId="{A0FD482A-B082-2D8E-8098-8461CAFB542C}"/>
          </ac:picMkLst>
        </pc:picChg>
      </pc:sldChg>
      <pc:sldChg chg="modSp add mod">
        <pc:chgData name="HUGO FRAJACOMO" userId="c1e31c9b-fa55-417c-a6c7-dfe5f9d93888" providerId="ADAL" clId="{D369C093-F4E9-45EF-B0B7-0031991F9832}" dt="2023-05-24T14:01:40.411" v="666" actId="208"/>
        <pc:sldMkLst>
          <pc:docMk/>
          <pc:sldMk cId="2017449958" sldId="269"/>
        </pc:sldMkLst>
        <pc:spChg chg="mod">
          <ac:chgData name="HUGO FRAJACOMO" userId="c1e31c9b-fa55-417c-a6c7-dfe5f9d93888" providerId="ADAL" clId="{D369C093-F4E9-45EF-B0B7-0031991F9832}" dt="2023-05-24T14:01:40.411" v="666" actId="208"/>
          <ac:spMkLst>
            <pc:docMk/>
            <pc:sldMk cId="2017449958" sldId="269"/>
            <ac:spMk id="14" creationId="{C7FD0947-9D9D-99C9-D34B-F174B69063AC}"/>
          </ac:spMkLst>
        </pc:spChg>
      </pc:sldChg>
      <pc:sldChg chg="addSp delSp modSp add mod">
        <pc:chgData name="HUGO FRAJACOMO" userId="c1e31c9b-fa55-417c-a6c7-dfe5f9d93888" providerId="ADAL" clId="{D369C093-F4E9-45EF-B0B7-0031991F9832}" dt="2023-05-25T12:27:32.254" v="1382" actId="1076"/>
        <pc:sldMkLst>
          <pc:docMk/>
          <pc:sldMk cId="3752410482" sldId="270"/>
        </pc:sldMkLst>
        <pc:spChg chg="mod">
          <ac:chgData name="HUGO FRAJACOMO" userId="c1e31c9b-fa55-417c-a6c7-dfe5f9d93888" providerId="ADAL" clId="{D369C093-F4E9-45EF-B0B7-0031991F9832}" dt="2023-05-24T14:08:48.154" v="681" actId="1076"/>
          <ac:spMkLst>
            <pc:docMk/>
            <pc:sldMk cId="3752410482" sldId="270"/>
            <ac:spMk id="8" creationId="{D5B4E0C8-1E35-4D96-1739-B4B859DC5F46}"/>
          </ac:spMkLst>
        </pc:spChg>
        <pc:picChg chg="add mod">
          <ac:chgData name="HUGO FRAJACOMO" userId="c1e31c9b-fa55-417c-a6c7-dfe5f9d93888" providerId="ADAL" clId="{D369C093-F4E9-45EF-B0B7-0031991F9832}" dt="2023-05-25T12:27:32.254" v="1382" actId="1076"/>
          <ac:picMkLst>
            <pc:docMk/>
            <pc:sldMk cId="3752410482" sldId="270"/>
            <ac:picMk id="3" creationId="{12559BD8-4BC8-4D5F-3106-5CB24A5DEEB7}"/>
          </ac:picMkLst>
        </pc:picChg>
        <pc:picChg chg="del">
          <ac:chgData name="HUGO FRAJACOMO" userId="c1e31c9b-fa55-417c-a6c7-dfe5f9d93888" providerId="ADAL" clId="{D369C093-F4E9-45EF-B0B7-0031991F9832}" dt="2023-05-24T14:08:35.295" v="670" actId="478"/>
          <ac:picMkLst>
            <pc:docMk/>
            <pc:sldMk cId="3752410482" sldId="270"/>
            <ac:picMk id="9" creationId="{FA2512F0-F89E-0E66-132D-6CEB3631486F}"/>
          </ac:picMkLst>
        </pc:picChg>
      </pc:sldChg>
    </pc:docChg>
  </pc:docChgLst>
  <pc:docChgLst>
    <pc:chgData name="GABRIEL DALLACQUA PELICOLLA" userId="S::gabriel.pelicolla@fatec.sp.gov.br::c7e1af17-027e-431b-a389-604b38ce471c" providerId="AD" clId="Web-{AA705A56-8087-4267-9A16-40C82B0F21AD}"/>
    <pc:docChg chg="modSld">
      <pc:chgData name="GABRIEL DALLACQUA PELICOLLA" userId="S::gabriel.pelicolla@fatec.sp.gov.br::c7e1af17-027e-431b-a389-604b38ce471c" providerId="AD" clId="Web-{AA705A56-8087-4267-9A16-40C82B0F21AD}" dt="2023-05-25T21:56:24.718" v="1" actId="1076"/>
      <pc:docMkLst>
        <pc:docMk/>
      </pc:docMkLst>
      <pc:sldChg chg="modSp">
        <pc:chgData name="GABRIEL DALLACQUA PELICOLLA" userId="S::gabriel.pelicolla@fatec.sp.gov.br::c7e1af17-027e-431b-a389-604b38ce471c" providerId="AD" clId="Web-{AA705A56-8087-4267-9A16-40C82B0F21AD}" dt="2023-05-25T21:56:24.718" v="1" actId="1076"/>
        <pc:sldMkLst>
          <pc:docMk/>
          <pc:sldMk cId="1637486531" sldId="271"/>
        </pc:sldMkLst>
        <pc:grpChg chg="mod">
          <ac:chgData name="GABRIEL DALLACQUA PELICOLLA" userId="S::gabriel.pelicolla@fatec.sp.gov.br::c7e1af17-027e-431b-a389-604b38ce471c" providerId="AD" clId="Web-{AA705A56-8087-4267-9A16-40C82B0F21AD}" dt="2023-05-25T21:56:24.718" v="1" actId="1076"/>
          <ac:grpSpMkLst>
            <pc:docMk/>
            <pc:sldMk cId="1637486531" sldId="271"/>
            <ac:grpSpMk id="26" creationId="{BAD345C6-E258-DCEC-C6CF-F4AA1C918A86}"/>
          </ac:grpSpMkLst>
        </pc:grpChg>
      </pc:sldChg>
    </pc:docChg>
  </pc:docChgLst>
  <pc:docChgLst>
    <pc:chgData name="Gabriel Dall'Acqua Pelícolla" userId="2dc4bc50b4981277" providerId="LiveId" clId="{FDCA836E-CF38-4B93-9644-AAD0F17441F3}"/>
    <pc:docChg chg="undo custSel addSld delSld modSld">
      <pc:chgData name="Gabriel Dall'Acqua Pelícolla" userId="2dc4bc50b4981277" providerId="LiveId" clId="{FDCA836E-CF38-4B93-9644-AAD0F17441F3}" dt="2023-11-15T13:52:31.374" v="223" actId="14100"/>
      <pc:docMkLst>
        <pc:docMk/>
      </pc:docMkLst>
      <pc:sldChg chg="addSp delSp modSp mod">
        <pc:chgData name="Gabriel Dall'Acqua Pelícolla" userId="2dc4bc50b4981277" providerId="LiveId" clId="{FDCA836E-CF38-4B93-9644-AAD0F17441F3}" dt="2023-11-15T13:18:18.418" v="61" actId="20577"/>
        <pc:sldMkLst>
          <pc:docMk/>
          <pc:sldMk cId="971498615" sldId="264"/>
        </pc:sldMkLst>
        <pc:spChg chg="mod">
          <ac:chgData name="Gabriel Dall'Acqua Pelícolla" userId="2dc4bc50b4981277" providerId="LiveId" clId="{FDCA836E-CF38-4B93-9644-AAD0F17441F3}" dt="2023-11-15T13:18:18.418" v="61" actId="20577"/>
          <ac:spMkLst>
            <pc:docMk/>
            <pc:sldMk cId="971498615" sldId="264"/>
            <ac:spMk id="9" creationId="{EBCECF9C-E364-EF7A-6C72-BF9E42689604}"/>
          </ac:spMkLst>
        </pc:spChg>
        <pc:picChg chg="add mod">
          <ac:chgData name="Gabriel Dall'Acqua Pelícolla" userId="2dc4bc50b4981277" providerId="LiveId" clId="{FDCA836E-CF38-4B93-9644-AAD0F17441F3}" dt="2023-11-15T13:17:36.390" v="32" actId="1076"/>
          <ac:picMkLst>
            <pc:docMk/>
            <pc:sldMk cId="971498615" sldId="264"/>
            <ac:picMk id="3" creationId="{AACF7372-A06F-A4D5-3F63-2617CDDD017F}"/>
          </ac:picMkLst>
        </pc:picChg>
        <pc:picChg chg="del mod">
          <ac:chgData name="Gabriel Dall'Acqua Pelícolla" userId="2dc4bc50b4981277" providerId="LiveId" clId="{FDCA836E-CF38-4B93-9644-AAD0F17441F3}" dt="2023-11-15T13:17:19.385" v="31" actId="478"/>
          <ac:picMkLst>
            <pc:docMk/>
            <pc:sldMk cId="971498615" sldId="264"/>
            <ac:picMk id="19" creationId="{DFE8793D-3525-C2FC-E096-6C172CFEBD7F}"/>
          </ac:picMkLst>
        </pc:picChg>
      </pc:sldChg>
      <pc:sldChg chg="addSp delSp new del mod">
        <pc:chgData name="Gabriel Dall'Acqua Pelícolla" userId="2dc4bc50b4981277" providerId="LiveId" clId="{FDCA836E-CF38-4B93-9644-AAD0F17441F3}" dt="2023-11-15T13:20:38.926" v="71" actId="2696"/>
        <pc:sldMkLst>
          <pc:docMk/>
          <pc:sldMk cId="575965468" sldId="272"/>
        </pc:sldMkLst>
        <pc:picChg chg="add del">
          <ac:chgData name="Gabriel Dall'Acqua Pelícolla" userId="2dc4bc50b4981277" providerId="LiveId" clId="{FDCA836E-CF38-4B93-9644-AAD0F17441F3}" dt="2023-11-15T13:19:19.111" v="64" actId="22"/>
          <ac:picMkLst>
            <pc:docMk/>
            <pc:sldMk cId="575965468" sldId="272"/>
            <ac:picMk id="6" creationId="{EA0A02D6-1F37-D643-77A9-05A530520AD5}"/>
          </ac:picMkLst>
        </pc:picChg>
        <pc:picChg chg="add del">
          <ac:chgData name="Gabriel Dall'Acqua Pelícolla" userId="2dc4bc50b4981277" providerId="LiveId" clId="{FDCA836E-CF38-4B93-9644-AAD0F17441F3}" dt="2023-11-15T13:19:36.578" v="66" actId="478"/>
          <ac:picMkLst>
            <pc:docMk/>
            <pc:sldMk cId="575965468" sldId="272"/>
            <ac:picMk id="8" creationId="{1F5574E7-73AA-F3DE-E533-BC0C4A3BDCFF}"/>
          </ac:picMkLst>
        </pc:picChg>
        <pc:picChg chg="add del">
          <ac:chgData name="Gabriel Dall'Acqua Pelícolla" userId="2dc4bc50b4981277" providerId="LiveId" clId="{FDCA836E-CF38-4B93-9644-AAD0F17441F3}" dt="2023-11-15T13:19:48.054" v="68" actId="478"/>
          <ac:picMkLst>
            <pc:docMk/>
            <pc:sldMk cId="575965468" sldId="272"/>
            <ac:picMk id="10" creationId="{DC0D36C5-EF40-09F1-072A-B07E130639EE}"/>
          </ac:picMkLst>
        </pc:picChg>
        <pc:picChg chg="add del">
          <ac:chgData name="Gabriel Dall'Acqua Pelícolla" userId="2dc4bc50b4981277" providerId="LiveId" clId="{FDCA836E-CF38-4B93-9644-AAD0F17441F3}" dt="2023-11-15T13:20:14.805" v="70" actId="478"/>
          <ac:picMkLst>
            <pc:docMk/>
            <pc:sldMk cId="575965468" sldId="272"/>
            <ac:picMk id="12" creationId="{8D86C1FE-DBE1-FC1A-973F-5683551E8895}"/>
          </ac:picMkLst>
        </pc:picChg>
      </pc:sldChg>
      <pc:sldChg chg="addSp delSp modSp add mod">
        <pc:chgData name="Gabriel Dall'Acqua Pelícolla" userId="2dc4bc50b4981277" providerId="LiveId" clId="{FDCA836E-CF38-4B93-9644-AAD0F17441F3}" dt="2023-11-15T13:21:43.690" v="113" actId="962"/>
        <pc:sldMkLst>
          <pc:docMk/>
          <pc:sldMk cId="1767714518" sldId="272"/>
        </pc:sldMkLst>
        <pc:spChg chg="mod">
          <ac:chgData name="Gabriel Dall'Acqua Pelícolla" userId="2dc4bc50b4981277" providerId="LiveId" clId="{FDCA836E-CF38-4B93-9644-AAD0F17441F3}" dt="2023-11-15T13:21:08.730" v="110" actId="20577"/>
          <ac:spMkLst>
            <pc:docMk/>
            <pc:sldMk cId="1767714518" sldId="272"/>
            <ac:spMk id="9" creationId="{EBCECF9C-E364-EF7A-6C72-BF9E42689604}"/>
          </ac:spMkLst>
        </pc:spChg>
        <pc:picChg chg="del">
          <ac:chgData name="Gabriel Dall'Acqua Pelícolla" userId="2dc4bc50b4981277" providerId="LiveId" clId="{FDCA836E-CF38-4B93-9644-AAD0F17441F3}" dt="2023-11-15T13:20:50.860" v="73" actId="478"/>
          <ac:picMkLst>
            <pc:docMk/>
            <pc:sldMk cId="1767714518" sldId="272"/>
            <ac:picMk id="3" creationId="{AACF7372-A06F-A4D5-3F63-2617CDDD017F}"/>
          </ac:picMkLst>
        </pc:picChg>
        <pc:picChg chg="add mod">
          <ac:chgData name="Gabriel Dall'Acqua Pelícolla" userId="2dc4bc50b4981277" providerId="LiveId" clId="{FDCA836E-CF38-4B93-9644-AAD0F17441F3}" dt="2023-11-15T13:21:43.690" v="113" actId="962"/>
          <ac:picMkLst>
            <pc:docMk/>
            <pc:sldMk cId="1767714518" sldId="272"/>
            <ac:picMk id="4" creationId="{0758E444-782B-79B2-3E3D-55EE14B157DB}"/>
          </ac:picMkLst>
        </pc:picChg>
      </pc:sldChg>
      <pc:sldChg chg="addSp delSp modSp add mod">
        <pc:chgData name="Gabriel Dall'Acqua Pelícolla" userId="2dc4bc50b4981277" providerId="LiveId" clId="{FDCA836E-CF38-4B93-9644-AAD0F17441F3}" dt="2023-11-15T13:47:33.675" v="119" actId="14100"/>
        <pc:sldMkLst>
          <pc:docMk/>
          <pc:sldMk cId="2533265732" sldId="273"/>
        </pc:sldMkLst>
        <pc:picChg chg="add mod">
          <ac:chgData name="Gabriel Dall'Acqua Pelícolla" userId="2dc4bc50b4981277" providerId="LiveId" clId="{FDCA836E-CF38-4B93-9644-AAD0F17441F3}" dt="2023-11-15T13:47:33.675" v="119" actId="14100"/>
          <ac:picMkLst>
            <pc:docMk/>
            <pc:sldMk cId="2533265732" sldId="273"/>
            <ac:picMk id="3" creationId="{F996DA3C-D484-AD4A-FB45-24D16AAB47F4}"/>
          </ac:picMkLst>
        </pc:picChg>
        <pc:picChg chg="del">
          <ac:chgData name="Gabriel Dall'Acqua Pelícolla" userId="2dc4bc50b4981277" providerId="LiveId" clId="{FDCA836E-CF38-4B93-9644-AAD0F17441F3}" dt="2023-11-15T13:22:07.002" v="115" actId="478"/>
          <ac:picMkLst>
            <pc:docMk/>
            <pc:sldMk cId="2533265732" sldId="273"/>
            <ac:picMk id="4" creationId="{0758E444-782B-79B2-3E3D-55EE14B157DB}"/>
          </ac:picMkLst>
        </pc:picChg>
      </pc:sldChg>
      <pc:sldChg chg="addSp delSp modSp add mod">
        <pc:chgData name="Gabriel Dall'Acqua Pelícolla" userId="2dc4bc50b4981277" providerId="LiveId" clId="{FDCA836E-CF38-4B93-9644-AAD0F17441F3}" dt="2023-11-15T13:49:15.148" v="152" actId="20577"/>
        <pc:sldMkLst>
          <pc:docMk/>
          <pc:sldMk cId="2551236000" sldId="274"/>
        </pc:sldMkLst>
        <pc:spChg chg="mod">
          <ac:chgData name="Gabriel Dall'Acqua Pelícolla" userId="2dc4bc50b4981277" providerId="LiveId" clId="{FDCA836E-CF38-4B93-9644-AAD0F17441F3}" dt="2023-11-15T13:49:15.148" v="152" actId="20577"/>
          <ac:spMkLst>
            <pc:docMk/>
            <pc:sldMk cId="2551236000" sldId="274"/>
            <ac:spMk id="9" creationId="{EBCECF9C-E364-EF7A-6C72-BF9E42689604}"/>
          </ac:spMkLst>
        </pc:spChg>
        <pc:picChg chg="del">
          <ac:chgData name="Gabriel Dall'Acqua Pelícolla" userId="2dc4bc50b4981277" providerId="LiveId" clId="{FDCA836E-CF38-4B93-9644-AAD0F17441F3}" dt="2023-11-15T13:48:34.593" v="122" actId="478"/>
          <ac:picMkLst>
            <pc:docMk/>
            <pc:sldMk cId="2551236000" sldId="274"/>
            <ac:picMk id="3" creationId="{F996DA3C-D484-AD4A-FB45-24D16AAB47F4}"/>
          </ac:picMkLst>
        </pc:picChg>
        <pc:picChg chg="add mod">
          <ac:chgData name="Gabriel Dall'Acqua Pelícolla" userId="2dc4bc50b4981277" providerId="LiveId" clId="{FDCA836E-CF38-4B93-9644-AAD0F17441F3}" dt="2023-11-15T13:48:52.715" v="126" actId="1076"/>
          <ac:picMkLst>
            <pc:docMk/>
            <pc:sldMk cId="2551236000" sldId="274"/>
            <ac:picMk id="4" creationId="{CB33610B-DA84-A219-6580-8ED7AC01B41B}"/>
          </ac:picMkLst>
        </pc:picChg>
      </pc:sldChg>
      <pc:sldChg chg="addSp delSp modSp add mod">
        <pc:chgData name="Gabriel Dall'Acqua Pelícolla" userId="2dc4bc50b4981277" providerId="LiveId" clId="{FDCA836E-CF38-4B93-9644-AAD0F17441F3}" dt="2023-11-15T13:50:03.430" v="158" actId="1076"/>
        <pc:sldMkLst>
          <pc:docMk/>
          <pc:sldMk cId="680738955" sldId="275"/>
        </pc:sldMkLst>
        <pc:picChg chg="add mod">
          <ac:chgData name="Gabriel Dall'Acqua Pelícolla" userId="2dc4bc50b4981277" providerId="LiveId" clId="{FDCA836E-CF38-4B93-9644-AAD0F17441F3}" dt="2023-11-15T13:50:03.430" v="158" actId="1076"/>
          <ac:picMkLst>
            <pc:docMk/>
            <pc:sldMk cId="680738955" sldId="275"/>
            <ac:picMk id="3" creationId="{9971FAE8-47F1-7C9A-1C92-77B21E55F85E}"/>
          </ac:picMkLst>
        </pc:picChg>
        <pc:picChg chg="del">
          <ac:chgData name="Gabriel Dall'Acqua Pelícolla" userId="2dc4bc50b4981277" providerId="LiveId" clId="{FDCA836E-CF38-4B93-9644-AAD0F17441F3}" dt="2023-11-15T13:49:26.584" v="154" actId="478"/>
          <ac:picMkLst>
            <pc:docMk/>
            <pc:sldMk cId="680738955" sldId="275"/>
            <ac:picMk id="4" creationId="{CB33610B-DA84-A219-6580-8ED7AC01B41B}"/>
          </ac:picMkLst>
        </pc:picChg>
      </pc:sldChg>
      <pc:sldChg chg="addSp delSp modSp add mod">
        <pc:chgData name="Gabriel Dall'Acqua Pelícolla" userId="2dc4bc50b4981277" providerId="LiveId" clId="{FDCA836E-CF38-4B93-9644-AAD0F17441F3}" dt="2023-11-15T13:52:31.374" v="223" actId="14100"/>
        <pc:sldMkLst>
          <pc:docMk/>
          <pc:sldMk cId="3058052200" sldId="276"/>
        </pc:sldMkLst>
        <pc:spChg chg="mod">
          <ac:chgData name="Gabriel Dall'Acqua Pelícolla" userId="2dc4bc50b4981277" providerId="LiveId" clId="{FDCA836E-CF38-4B93-9644-AAD0F17441F3}" dt="2023-11-15T13:51:16.586" v="211" actId="20577"/>
          <ac:spMkLst>
            <pc:docMk/>
            <pc:sldMk cId="3058052200" sldId="276"/>
            <ac:spMk id="9" creationId="{EBCECF9C-E364-EF7A-6C72-BF9E42689604}"/>
          </ac:spMkLst>
        </pc:spChg>
        <pc:picChg chg="del">
          <ac:chgData name="Gabriel Dall'Acqua Pelícolla" userId="2dc4bc50b4981277" providerId="LiveId" clId="{FDCA836E-CF38-4B93-9644-AAD0F17441F3}" dt="2023-11-15T13:51:25.139" v="212" actId="478"/>
          <ac:picMkLst>
            <pc:docMk/>
            <pc:sldMk cId="3058052200" sldId="276"/>
            <ac:picMk id="3" creationId="{9971FAE8-47F1-7C9A-1C92-77B21E55F85E}"/>
          </ac:picMkLst>
        </pc:picChg>
        <pc:picChg chg="add mod">
          <ac:chgData name="Gabriel Dall'Acqua Pelícolla" userId="2dc4bc50b4981277" providerId="LiveId" clId="{FDCA836E-CF38-4B93-9644-AAD0F17441F3}" dt="2023-11-15T13:52:31.374" v="223" actId="14100"/>
          <ac:picMkLst>
            <pc:docMk/>
            <pc:sldMk cId="3058052200" sldId="276"/>
            <ac:picMk id="4" creationId="{5E501D32-47E1-02F9-7851-6F07460A62BE}"/>
          </ac:picMkLst>
        </pc:picChg>
      </pc:sldChg>
    </pc:docChg>
  </pc:docChgLst>
  <pc:docChgLst>
    <pc:chgData name="HUGO VITOR COLOMBO FRAJACOMO" userId="c1e31c9b-fa55-417c-a6c7-dfe5f9d93888" providerId="ADAL" clId="{C6D90BA3-F526-4889-AB08-22769A5123F1}"/>
    <pc:docChg chg="undo custSel modSld">
      <pc:chgData name="HUGO VITOR COLOMBO FRAJACOMO" userId="c1e31c9b-fa55-417c-a6c7-dfe5f9d93888" providerId="ADAL" clId="{C6D90BA3-F526-4889-AB08-22769A5123F1}" dt="2023-06-11T17:23:06.657" v="25" actId="1076"/>
      <pc:docMkLst>
        <pc:docMk/>
      </pc:docMkLst>
      <pc:sldChg chg="addSp delSp modSp mod setBg">
        <pc:chgData name="HUGO VITOR COLOMBO FRAJACOMO" userId="c1e31c9b-fa55-417c-a6c7-dfe5f9d93888" providerId="ADAL" clId="{C6D90BA3-F526-4889-AB08-22769A5123F1}" dt="2023-06-11T17:23:06.657" v="25" actId="1076"/>
        <pc:sldMkLst>
          <pc:docMk/>
          <pc:sldMk cId="3752410482" sldId="270"/>
        </pc:sldMkLst>
        <pc:spChg chg="add mod">
          <ac:chgData name="HUGO VITOR COLOMBO FRAJACOMO" userId="c1e31c9b-fa55-417c-a6c7-dfe5f9d93888" providerId="ADAL" clId="{C6D90BA3-F526-4889-AB08-22769A5123F1}" dt="2023-06-11T17:23:06.657" v="25" actId="1076"/>
          <ac:spMkLst>
            <pc:docMk/>
            <pc:sldMk cId="3752410482" sldId="270"/>
            <ac:spMk id="2" creationId="{4D84D3F8-7886-49F2-2828-D992B5719FF5}"/>
          </ac:spMkLst>
        </pc:spChg>
        <pc:spChg chg="del">
          <ac:chgData name="HUGO VITOR COLOMBO FRAJACOMO" userId="c1e31c9b-fa55-417c-a6c7-dfe5f9d93888" providerId="ADAL" clId="{C6D90BA3-F526-4889-AB08-22769A5123F1}" dt="2023-06-11T13:57:46.385" v="11" actId="478"/>
          <ac:spMkLst>
            <pc:docMk/>
            <pc:sldMk cId="3752410482" sldId="270"/>
            <ac:spMk id="5" creationId="{860E7217-2E32-01C5-02C1-43E2F0C242A0}"/>
          </ac:spMkLst>
        </pc:spChg>
        <pc:spChg chg="del mod">
          <ac:chgData name="HUGO VITOR COLOMBO FRAJACOMO" userId="c1e31c9b-fa55-417c-a6c7-dfe5f9d93888" providerId="ADAL" clId="{C6D90BA3-F526-4889-AB08-22769A5123F1}" dt="2023-06-11T13:57:48.208" v="13" actId="478"/>
          <ac:spMkLst>
            <pc:docMk/>
            <pc:sldMk cId="3752410482" sldId="270"/>
            <ac:spMk id="12" creationId="{B5315B13-6E0A-270D-AFAD-9F16A309AD54}"/>
          </ac:spMkLst>
        </pc:spChg>
        <pc:spChg chg="del">
          <ac:chgData name="HUGO VITOR COLOMBO FRAJACOMO" userId="c1e31c9b-fa55-417c-a6c7-dfe5f9d93888" providerId="ADAL" clId="{C6D90BA3-F526-4889-AB08-22769A5123F1}" dt="2023-06-11T13:57:46.385" v="11" actId="478"/>
          <ac:spMkLst>
            <pc:docMk/>
            <pc:sldMk cId="3752410482" sldId="270"/>
            <ac:spMk id="13" creationId="{986E152D-4299-54F9-AF72-AF8F4F789120}"/>
          </ac:spMkLst>
        </pc:spChg>
        <pc:spChg chg="del">
          <ac:chgData name="HUGO VITOR COLOMBO FRAJACOMO" userId="c1e31c9b-fa55-417c-a6c7-dfe5f9d93888" providerId="ADAL" clId="{C6D90BA3-F526-4889-AB08-22769A5123F1}" dt="2023-06-11T13:57:46.385" v="11" actId="478"/>
          <ac:spMkLst>
            <pc:docMk/>
            <pc:sldMk cId="3752410482" sldId="270"/>
            <ac:spMk id="14" creationId="{C7FD0947-9D9D-99C9-D34B-F174B69063AC}"/>
          </ac:spMkLst>
        </pc:spChg>
        <pc:spChg chg="del">
          <ac:chgData name="HUGO VITOR COLOMBO FRAJACOMO" userId="c1e31c9b-fa55-417c-a6c7-dfe5f9d93888" providerId="ADAL" clId="{C6D90BA3-F526-4889-AB08-22769A5123F1}" dt="2023-06-11T13:57:46.385" v="11" actId="478"/>
          <ac:spMkLst>
            <pc:docMk/>
            <pc:sldMk cId="3752410482" sldId="270"/>
            <ac:spMk id="15" creationId="{F654C2BF-7534-814B-1DE9-48B2C7BA837A}"/>
          </ac:spMkLst>
        </pc:spChg>
        <pc:spChg chg="del">
          <ac:chgData name="HUGO VITOR COLOMBO FRAJACOMO" userId="c1e31c9b-fa55-417c-a6c7-dfe5f9d93888" providerId="ADAL" clId="{C6D90BA3-F526-4889-AB08-22769A5123F1}" dt="2023-06-11T13:57:41.805" v="9" actId="478"/>
          <ac:spMkLst>
            <pc:docMk/>
            <pc:sldMk cId="3752410482" sldId="270"/>
            <ac:spMk id="18" creationId="{D723FEAF-AFD1-F893-777A-61CDCB9DAE29}"/>
          </ac:spMkLst>
        </pc:spChg>
        <pc:picChg chg="del">
          <ac:chgData name="HUGO VITOR COLOMBO FRAJACOMO" userId="c1e31c9b-fa55-417c-a6c7-dfe5f9d93888" providerId="ADAL" clId="{C6D90BA3-F526-4889-AB08-22769A5123F1}" dt="2023-06-11T13:54:45.622" v="0" actId="478"/>
          <ac:picMkLst>
            <pc:docMk/>
            <pc:sldMk cId="3752410482" sldId="270"/>
            <ac:picMk id="3" creationId="{12559BD8-4BC8-4D5F-3106-5CB24A5DEEB7}"/>
          </ac:picMkLst>
        </pc:picChg>
        <pc:picChg chg="add mod">
          <ac:chgData name="HUGO VITOR COLOMBO FRAJACOMO" userId="c1e31c9b-fa55-417c-a6c7-dfe5f9d93888" providerId="ADAL" clId="{C6D90BA3-F526-4889-AB08-22769A5123F1}" dt="2023-06-11T17:22:05.330" v="15" actId="1076"/>
          <ac:picMkLst>
            <pc:docMk/>
            <pc:sldMk cId="3752410482" sldId="270"/>
            <ac:picMk id="4" creationId="{BE1D5001-7FE9-13AE-95FB-2CB1029E1692}"/>
          </ac:picMkLst>
        </pc:picChg>
      </pc:sldChg>
    </pc:docChg>
  </pc:docChgLst>
  <pc:docChgLst>
    <pc:chgData name="HUGO VITOR COLOMBO FRAJACOMO" userId="c1e31c9b-fa55-417c-a6c7-dfe5f9d93888" providerId="ADAL" clId="{45EA0404-B18A-47FB-94CE-A372D0112CB0}"/>
    <pc:docChg chg="undo custSel addSld delSld modSld modMainMaster">
      <pc:chgData name="HUGO VITOR COLOMBO FRAJACOMO" userId="c1e31c9b-fa55-417c-a6c7-dfe5f9d93888" providerId="ADAL" clId="{45EA0404-B18A-47FB-94CE-A372D0112CB0}" dt="2023-05-25T22:41:40.815" v="5620" actId="1076"/>
      <pc:docMkLst>
        <pc:docMk/>
      </pc:docMkLst>
      <pc:sldChg chg="addSp delSp modSp mod modTransition">
        <pc:chgData name="HUGO VITOR COLOMBO FRAJACOMO" userId="c1e31c9b-fa55-417c-a6c7-dfe5f9d93888" providerId="ADAL" clId="{45EA0404-B18A-47FB-94CE-A372D0112CB0}" dt="2023-05-22T22:21:39.802" v="2131" actId="1076"/>
        <pc:sldMkLst>
          <pc:docMk/>
          <pc:sldMk cId="2309260714" sldId="256"/>
        </pc:sldMkLst>
        <pc:spChg chg="del">
          <ac:chgData name="HUGO VITOR COLOMBO FRAJACOMO" userId="c1e31c9b-fa55-417c-a6c7-dfe5f9d93888" providerId="ADAL" clId="{45EA0404-B18A-47FB-94CE-A372D0112CB0}" dt="2023-05-22T20:46:17.394" v="0" actId="478"/>
          <ac:spMkLst>
            <pc:docMk/>
            <pc:sldMk cId="2309260714" sldId="256"/>
            <ac:spMk id="2" creationId="{D285FE94-9E49-9D0F-BFD2-C2806350D3DB}"/>
          </ac:spMkLst>
        </pc:spChg>
        <pc:spChg chg="mod">
          <ac:chgData name="HUGO VITOR COLOMBO FRAJACOMO" userId="c1e31c9b-fa55-417c-a6c7-dfe5f9d93888" providerId="ADAL" clId="{45EA0404-B18A-47FB-94CE-A372D0112CB0}" dt="2023-05-22T22:21:29.744" v="2130" actId="14100"/>
          <ac:spMkLst>
            <pc:docMk/>
            <pc:sldMk cId="2309260714" sldId="256"/>
            <ac:spMk id="3" creationId="{39B36B30-F39B-300F-5428-E8F65F8EF216}"/>
          </ac:spMkLst>
        </pc:spChg>
        <pc:spChg chg="del mod">
          <ac:chgData name="HUGO VITOR COLOMBO FRAJACOMO" userId="c1e31c9b-fa55-417c-a6c7-dfe5f9d93888" providerId="ADAL" clId="{45EA0404-B18A-47FB-94CE-A372D0112CB0}" dt="2023-05-22T22:20:57.853" v="2124" actId="478"/>
          <ac:spMkLst>
            <pc:docMk/>
            <pc:sldMk cId="2309260714" sldId="256"/>
            <ac:spMk id="4" creationId="{42AC75D0-DC6F-36B1-B134-55384B68BE01}"/>
          </ac:spMkLst>
        </pc:spChg>
        <pc:spChg chg="add del mod">
          <ac:chgData name="HUGO VITOR COLOMBO FRAJACOMO" userId="c1e31c9b-fa55-417c-a6c7-dfe5f9d93888" providerId="ADAL" clId="{45EA0404-B18A-47FB-94CE-A372D0112CB0}" dt="2023-05-22T22:21:01.970" v="2125" actId="478"/>
          <ac:spMkLst>
            <pc:docMk/>
            <pc:sldMk cId="2309260714" sldId="256"/>
            <ac:spMk id="9" creationId="{8157C4B5-D3A9-F91D-8235-64452E8CD481}"/>
          </ac:spMkLst>
        </pc:spChg>
        <pc:picChg chg="add mod">
          <ac:chgData name="HUGO VITOR COLOMBO FRAJACOMO" userId="c1e31c9b-fa55-417c-a6c7-dfe5f9d93888" providerId="ADAL" clId="{45EA0404-B18A-47FB-94CE-A372D0112CB0}" dt="2023-05-22T22:21:39.802" v="2131" actId="1076"/>
          <ac:picMkLst>
            <pc:docMk/>
            <pc:sldMk cId="2309260714" sldId="256"/>
            <ac:picMk id="7" creationId="{18AFF4E0-5F41-2025-6EA8-B53638E92B13}"/>
          </ac:picMkLst>
        </pc:picChg>
      </pc:sldChg>
      <pc:sldChg chg="addSp delSp modSp add mod modTransition">
        <pc:chgData name="HUGO VITOR COLOMBO FRAJACOMO" userId="c1e31c9b-fa55-417c-a6c7-dfe5f9d93888" providerId="ADAL" clId="{45EA0404-B18A-47FB-94CE-A372D0112CB0}" dt="2023-05-25T18:56:53.272" v="2330" actId="14100"/>
        <pc:sldMkLst>
          <pc:docMk/>
          <pc:sldMk cId="3928684967" sldId="257"/>
        </pc:sldMkLst>
        <pc:spChg chg="del mod">
          <ac:chgData name="HUGO VITOR COLOMBO FRAJACOMO" userId="c1e31c9b-fa55-417c-a6c7-dfe5f9d93888" providerId="ADAL" clId="{45EA0404-B18A-47FB-94CE-A372D0112CB0}" dt="2023-05-22T20:49:41.792" v="123" actId="478"/>
          <ac:spMkLst>
            <pc:docMk/>
            <pc:sldMk cId="3928684967" sldId="257"/>
            <ac:spMk id="3" creationId="{39B36B30-F39B-300F-5428-E8F65F8EF216}"/>
          </ac:spMkLst>
        </pc:spChg>
        <pc:spChg chg="del">
          <ac:chgData name="HUGO VITOR COLOMBO FRAJACOMO" userId="c1e31c9b-fa55-417c-a6c7-dfe5f9d93888" providerId="ADAL" clId="{45EA0404-B18A-47FB-94CE-A372D0112CB0}" dt="2023-05-22T20:49:43.842" v="124" actId="478"/>
          <ac:spMkLst>
            <pc:docMk/>
            <pc:sldMk cId="3928684967" sldId="257"/>
            <ac:spMk id="4" creationId="{42AC75D0-DC6F-36B1-B134-55384B68BE01}"/>
          </ac:spMkLst>
        </pc:spChg>
        <pc:spChg chg="add del mod">
          <ac:chgData name="HUGO VITOR COLOMBO FRAJACOMO" userId="c1e31c9b-fa55-417c-a6c7-dfe5f9d93888" providerId="ADAL" clId="{45EA0404-B18A-47FB-94CE-A372D0112CB0}" dt="2023-05-22T20:49:44.943" v="125" actId="478"/>
          <ac:spMkLst>
            <pc:docMk/>
            <pc:sldMk cId="3928684967" sldId="257"/>
            <ac:spMk id="6" creationId="{0D23B99B-5843-D275-29FF-45DCCA17035D}"/>
          </ac:spMkLst>
        </pc:spChg>
        <pc:spChg chg="add del mod">
          <ac:chgData name="HUGO VITOR COLOMBO FRAJACOMO" userId="c1e31c9b-fa55-417c-a6c7-dfe5f9d93888" providerId="ADAL" clId="{45EA0404-B18A-47FB-94CE-A372D0112CB0}" dt="2023-05-22T20:49:46.632" v="126" actId="478"/>
          <ac:spMkLst>
            <pc:docMk/>
            <pc:sldMk cId="3928684967" sldId="257"/>
            <ac:spMk id="9" creationId="{092DFFF2-8E02-B584-2122-56AA0AB48415}"/>
          </ac:spMkLst>
        </pc:spChg>
        <pc:spChg chg="add del mod">
          <ac:chgData name="HUGO VITOR COLOMBO FRAJACOMO" userId="c1e31c9b-fa55-417c-a6c7-dfe5f9d93888" providerId="ADAL" clId="{45EA0404-B18A-47FB-94CE-A372D0112CB0}" dt="2023-05-22T21:02:22.785" v="136" actId="478"/>
          <ac:spMkLst>
            <pc:docMk/>
            <pc:sldMk cId="3928684967" sldId="257"/>
            <ac:spMk id="10" creationId="{35DBCA85-017D-BDD1-7B4C-274BDA5E4C6A}"/>
          </ac:spMkLst>
        </pc:spChg>
        <pc:spChg chg="add del mod">
          <ac:chgData name="HUGO VITOR COLOMBO FRAJACOMO" userId="c1e31c9b-fa55-417c-a6c7-dfe5f9d93888" providerId="ADAL" clId="{45EA0404-B18A-47FB-94CE-A372D0112CB0}" dt="2023-05-22T21:07:22.604" v="212" actId="478"/>
          <ac:spMkLst>
            <pc:docMk/>
            <pc:sldMk cId="3928684967" sldId="257"/>
            <ac:spMk id="11" creationId="{1DA8FD64-724D-FE77-A4F5-C33C34FB8783}"/>
          </ac:spMkLst>
        </pc:spChg>
        <pc:spChg chg="add mod">
          <ac:chgData name="HUGO VITOR COLOMBO FRAJACOMO" userId="c1e31c9b-fa55-417c-a6c7-dfe5f9d93888" providerId="ADAL" clId="{45EA0404-B18A-47FB-94CE-A372D0112CB0}" dt="2023-05-22T21:14:33.403" v="317" actId="14100"/>
          <ac:spMkLst>
            <pc:docMk/>
            <pc:sldMk cId="3928684967" sldId="257"/>
            <ac:spMk id="12" creationId="{B5315B13-6E0A-270D-AFAD-9F16A309AD54}"/>
          </ac:spMkLst>
        </pc:spChg>
        <pc:spChg chg="add mod">
          <ac:chgData name="HUGO VITOR COLOMBO FRAJACOMO" userId="c1e31c9b-fa55-417c-a6c7-dfe5f9d93888" providerId="ADAL" clId="{45EA0404-B18A-47FB-94CE-A372D0112CB0}" dt="2023-05-22T21:14:29.963" v="316" actId="14100"/>
          <ac:spMkLst>
            <pc:docMk/>
            <pc:sldMk cId="3928684967" sldId="257"/>
            <ac:spMk id="13" creationId="{986E152D-4299-54F9-AF72-AF8F4F789120}"/>
          </ac:spMkLst>
        </pc:spChg>
        <pc:spChg chg="add mod">
          <ac:chgData name="HUGO VITOR COLOMBO FRAJACOMO" userId="c1e31c9b-fa55-417c-a6c7-dfe5f9d93888" providerId="ADAL" clId="{45EA0404-B18A-47FB-94CE-A372D0112CB0}" dt="2023-05-22T22:24:38.630" v="2233" actId="20577"/>
          <ac:spMkLst>
            <pc:docMk/>
            <pc:sldMk cId="3928684967" sldId="257"/>
            <ac:spMk id="14" creationId="{C7FD0947-9D9D-99C9-D34B-F174B69063AC}"/>
          </ac:spMkLst>
        </pc:spChg>
        <pc:spChg chg="add mod">
          <ac:chgData name="HUGO VITOR COLOMBO FRAJACOMO" userId="c1e31c9b-fa55-417c-a6c7-dfe5f9d93888" providerId="ADAL" clId="{45EA0404-B18A-47FB-94CE-A372D0112CB0}" dt="2023-05-22T21:14:20.159" v="314" actId="14100"/>
          <ac:spMkLst>
            <pc:docMk/>
            <pc:sldMk cId="3928684967" sldId="257"/>
            <ac:spMk id="15" creationId="{F654C2BF-7534-814B-1DE9-48B2C7BA837A}"/>
          </ac:spMkLst>
        </pc:spChg>
        <pc:spChg chg="add del mod">
          <ac:chgData name="HUGO VITOR COLOMBO FRAJACOMO" userId="c1e31c9b-fa55-417c-a6c7-dfe5f9d93888" providerId="ADAL" clId="{45EA0404-B18A-47FB-94CE-A372D0112CB0}" dt="2023-05-22T21:09:00.419" v="280" actId="478"/>
          <ac:spMkLst>
            <pc:docMk/>
            <pc:sldMk cId="3928684967" sldId="257"/>
            <ac:spMk id="16" creationId="{0A450429-A176-0FE9-5E76-D676A4FC98D5}"/>
          </ac:spMkLst>
        </pc:spChg>
        <pc:spChg chg="add del mod">
          <ac:chgData name="HUGO VITOR COLOMBO FRAJACOMO" userId="c1e31c9b-fa55-417c-a6c7-dfe5f9d93888" providerId="ADAL" clId="{45EA0404-B18A-47FB-94CE-A372D0112CB0}" dt="2023-05-22T21:09:00.931" v="281" actId="478"/>
          <ac:spMkLst>
            <pc:docMk/>
            <pc:sldMk cId="3928684967" sldId="257"/>
            <ac:spMk id="17" creationId="{ED2714CD-CEB2-774D-2BDC-4C5B143BE73A}"/>
          </ac:spMkLst>
        </pc:spChg>
        <pc:spChg chg="add mod">
          <ac:chgData name="HUGO VITOR COLOMBO FRAJACOMO" userId="c1e31c9b-fa55-417c-a6c7-dfe5f9d93888" providerId="ADAL" clId="{45EA0404-B18A-47FB-94CE-A372D0112CB0}" dt="2023-05-22T21:14:43.218" v="318" actId="14100"/>
          <ac:spMkLst>
            <pc:docMk/>
            <pc:sldMk cId="3928684967" sldId="257"/>
            <ac:spMk id="18" creationId="{D723FEAF-AFD1-F893-777A-61CDCB9DAE29}"/>
          </ac:spMkLst>
        </pc:spChg>
        <pc:spChg chg="add del">
          <ac:chgData name="HUGO VITOR COLOMBO FRAJACOMO" userId="c1e31c9b-fa55-417c-a6c7-dfe5f9d93888" providerId="ADAL" clId="{45EA0404-B18A-47FB-94CE-A372D0112CB0}" dt="2023-05-22T21:15:53.910" v="331" actId="478"/>
          <ac:spMkLst>
            <pc:docMk/>
            <pc:sldMk cId="3928684967" sldId="257"/>
            <ac:spMk id="21" creationId="{689A9E18-2630-B429-0378-99DBBD047449}"/>
          </ac:spMkLst>
        </pc:spChg>
        <pc:spChg chg="add del mod">
          <ac:chgData name="HUGO VITOR COLOMBO FRAJACOMO" userId="c1e31c9b-fa55-417c-a6c7-dfe5f9d93888" providerId="ADAL" clId="{45EA0404-B18A-47FB-94CE-A372D0112CB0}" dt="2023-05-22T22:18:15.915" v="2114" actId="478"/>
          <ac:spMkLst>
            <pc:docMk/>
            <pc:sldMk cId="3928684967" sldId="257"/>
            <ac:spMk id="27" creationId="{8BE1C2BB-F368-A979-E5CD-4B92CBAA90AC}"/>
          </ac:spMkLst>
        </pc:spChg>
        <pc:spChg chg="add del mod">
          <ac:chgData name="HUGO VITOR COLOMBO FRAJACOMO" userId="c1e31c9b-fa55-417c-a6c7-dfe5f9d93888" providerId="ADAL" clId="{45EA0404-B18A-47FB-94CE-A372D0112CB0}" dt="2023-05-25T18:50:48.256" v="2240" actId="478"/>
          <ac:spMkLst>
            <pc:docMk/>
            <pc:sldMk cId="3928684967" sldId="257"/>
            <ac:spMk id="31" creationId="{8B187D4E-1389-1D1A-D46A-BC7654ED5DC2}"/>
          </ac:spMkLst>
        </pc:spChg>
        <pc:spChg chg="add mod">
          <ac:chgData name="HUGO VITOR COLOMBO FRAJACOMO" userId="c1e31c9b-fa55-417c-a6c7-dfe5f9d93888" providerId="ADAL" clId="{45EA0404-B18A-47FB-94CE-A372D0112CB0}" dt="2023-05-25T18:56:53.272" v="2330" actId="14100"/>
          <ac:spMkLst>
            <pc:docMk/>
            <pc:sldMk cId="3928684967" sldId="257"/>
            <ac:spMk id="32" creationId="{C209533E-FC7A-0962-A332-3B7531611DF5}"/>
          </ac:spMkLst>
        </pc:spChg>
        <pc:spChg chg="add del mod">
          <ac:chgData name="HUGO VITOR COLOMBO FRAJACOMO" userId="c1e31c9b-fa55-417c-a6c7-dfe5f9d93888" providerId="ADAL" clId="{45EA0404-B18A-47FB-94CE-A372D0112CB0}" dt="2023-05-25T18:51:03.218" v="2244" actId="478"/>
          <ac:spMkLst>
            <pc:docMk/>
            <pc:sldMk cId="3928684967" sldId="257"/>
            <ac:spMk id="33" creationId="{EBAA74A2-F97E-92A2-23A1-DD5E10D41AE9}"/>
          </ac:spMkLst>
        </pc:spChg>
        <pc:spChg chg="add mod">
          <ac:chgData name="HUGO VITOR COLOMBO FRAJACOMO" userId="c1e31c9b-fa55-417c-a6c7-dfe5f9d93888" providerId="ADAL" clId="{45EA0404-B18A-47FB-94CE-A372D0112CB0}" dt="2023-05-25T18:54:58.714" v="2295" actId="1076"/>
          <ac:spMkLst>
            <pc:docMk/>
            <pc:sldMk cId="3928684967" sldId="257"/>
            <ac:spMk id="34" creationId="{1483FFCC-9BAE-068E-E907-83A14638EB67}"/>
          </ac:spMkLst>
        </pc:spChg>
        <pc:spChg chg="add del mod">
          <ac:chgData name="HUGO VITOR COLOMBO FRAJACOMO" userId="c1e31c9b-fa55-417c-a6c7-dfe5f9d93888" providerId="ADAL" clId="{45EA0404-B18A-47FB-94CE-A372D0112CB0}" dt="2023-05-25T18:51:03.513" v="2245" actId="478"/>
          <ac:spMkLst>
            <pc:docMk/>
            <pc:sldMk cId="3928684967" sldId="257"/>
            <ac:spMk id="35" creationId="{B4468F92-8DB4-A258-D671-59C6CE0B7158}"/>
          </ac:spMkLst>
        </pc:spChg>
        <pc:spChg chg="add mod">
          <ac:chgData name="HUGO VITOR COLOMBO FRAJACOMO" userId="c1e31c9b-fa55-417c-a6c7-dfe5f9d93888" providerId="ADAL" clId="{45EA0404-B18A-47FB-94CE-A372D0112CB0}" dt="2023-05-25T18:56:44.339" v="2322" actId="13926"/>
          <ac:spMkLst>
            <pc:docMk/>
            <pc:sldMk cId="3928684967" sldId="257"/>
            <ac:spMk id="36" creationId="{76C09AB4-179F-27EA-D890-A0D04336C594}"/>
          </ac:spMkLst>
        </pc:spChg>
        <pc:spChg chg="add del mod ord">
          <ac:chgData name="HUGO VITOR COLOMBO FRAJACOMO" userId="c1e31c9b-fa55-417c-a6c7-dfe5f9d93888" providerId="ADAL" clId="{45EA0404-B18A-47FB-94CE-A372D0112CB0}" dt="2023-05-22T21:36:50.170" v="598" actId="478"/>
          <ac:spMkLst>
            <pc:docMk/>
            <pc:sldMk cId="3928684967" sldId="257"/>
            <ac:spMk id="41" creationId="{3939F1C8-A0CB-16BD-8E72-44458231D276}"/>
          </ac:spMkLst>
        </pc:spChg>
        <pc:picChg chg="add mod modCrop">
          <ac:chgData name="HUGO VITOR COLOMBO FRAJACOMO" userId="c1e31c9b-fa55-417c-a6c7-dfe5f9d93888" providerId="ADAL" clId="{45EA0404-B18A-47FB-94CE-A372D0112CB0}" dt="2023-05-25T18:54:29.198" v="2287" actId="1076"/>
          <ac:picMkLst>
            <pc:docMk/>
            <pc:sldMk cId="3928684967" sldId="257"/>
            <ac:picMk id="3" creationId="{DB952B6D-3FD3-23B4-40E4-4B1266844AA4}"/>
          </ac:picMkLst>
        </pc:picChg>
        <pc:picChg chg="add mod modCrop">
          <ac:chgData name="HUGO VITOR COLOMBO FRAJACOMO" userId="c1e31c9b-fa55-417c-a6c7-dfe5f9d93888" providerId="ADAL" clId="{45EA0404-B18A-47FB-94CE-A372D0112CB0}" dt="2023-05-25T18:54:35.501" v="2289" actId="1076"/>
          <ac:picMkLst>
            <pc:docMk/>
            <pc:sldMk cId="3928684967" sldId="257"/>
            <ac:picMk id="6" creationId="{477FABD3-18B3-8077-FE37-1E37A2909CB7}"/>
          </ac:picMkLst>
        </pc:picChg>
        <pc:picChg chg="del">
          <ac:chgData name="HUGO VITOR COLOMBO FRAJACOMO" userId="c1e31c9b-fa55-417c-a6c7-dfe5f9d93888" providerId="ADAL" clId="{45EA0404-B18A-47FB-94CE-A372D0112CB0}" dt="2023-05-22T20:49:39.624" v="121" actId="478"/>
          <ac:picMkLst>
            <pc:docMk/>
            <pc:sldMk cId="3928684967" sldId="257"/>
            <ac:picMk id="7" creationId="{18AFF4E0-5F41-2025-6EA8-B53638E92B13}"/>
          </ac:picMkLst>
        </pc:picChg>
        <pc:picChg chg="add mod modCrop">
          <ac:chgData name="HUGO VITOR COLOMBO FRAJACOMO" userId="c1e31c9b-fa55-417c-a6c7-dfe5f9d93888" providerId="ADAL" clId="{45EA0404-B18A-47FB-94CE-A372D0112CB0}" dt="2023-05-25T18:54:44.141" v="2291" actId="1076"/>
          <ac:picMkLst>
            <pc:docMk/>
            <pc:sldMk cId="3928684967" sldId="257"/>
            <ac:picMk id="8" creationId="{FFF6537E-5C30-E22A-CF4C-ABF817660ECA}"/>
          </ac:picMkLst>
        </pc:picChg>
        <pc:picChg chg="add del mod">
          <ac:chgData name="HUGO VITOR COLOMBO FRAJACOMO" userId="c1e31c9b-fa55-417c-a6c7-dfe5f9d93888" providerId="ADAL" clId="{45EA0404-B18A-47FB-94CE-A372D0112CB0}" dt="2023-05-22T21:30:27.136" v="580" actId="478"/>
          <ac:picMkLst>
            <pc:docMk/>
            <pc:sldMk cId="3928684967" sldId="257"/>
            <ac:picMk id="38" creationId="{4DAB6A64-400A-CC12-C107-41CA8678E0ED}"/>
          </ac:picMkLst>
        </pc:picChg>
        <pc:picChg chg="add mod ord modCrop">
          <ac:chgData name="HUGO VITOR COLOMBO FRAJACOMO" userId="c1e31c9b-fa55-417c-a6c7-dfe5f9d93888" providerId="ADAL" clId="{45EA0404-B18A-47FB-94CE-A372D0112CB0}" dt="2023-05-25T18:52:31.171" v="2262" actId="1076"/>
          <ac:picMkLst>
            <pc:docMk/>
            <pc:sldMk cId="3928684967" sldId="257"/>
            <ac:picMk id="40" creationId="{4B08A3A2-AD9E-A0C4-0598-6F32A1254AE0}"/>
          </ac:picMkLst>
        </pc:picChg>
        <pc:cxnChg chg="add del mod">
          <ac:chgData name="HUGO VITOR COLOMBO FRAJACOMO" userId="c1e31c9b-fa55-417c-a6c7-dfe5f9d93888" providerId="ADAL" clId="{45EA0404-B18A-47FB-94CE-A372D0112CB0}" dt="2023-05-22T21:17:15.393" v="428" actId="478"/>
          <ac:cxnSpMkLst>
            <pc:docMk/>
            <pc:sldMk cId="3928684967" sldId="257"/>
            <ac:cxnSpMk id="20" creationId="{C37DB339-FC45-D5A6-3321-27F1E47DD42B}"/>
          </ac:cxnSpMkLst>
        </pc:cxnChg>
        <pc:cxnChg chg="add del mod">
          <ac:chgData name="HUGO VITOR COLOMBO FRAJACOMO" userId="c1e31c9b-fa55-417c-a6c7-dfe5f9d93888" providerId="ADAL" clId="{45EA0404-B18A-47FB-94CE-A372D0112CB0}" dt="2023-05-22T21:17:11.444" v="427" actId="478"/>
          <ac:cxnSpMkLst>
            <pc:docMk/>
            <pc:sldMk cId="3928684967" sldId="257"/>
            <ac:cxnSpMk id="22" creationId="{64E8B901-3970-FA02-79C9-E72049AE43E2}"/>
          </ac:cxnSpMkLst>
        </pc:cxnChg>
        <pc:cxnChg chg="add del mod">
          <ac:chgData name="HUGO VITOR COLOMBO FRAJACOMO" userId="c1e31c9b-fa55-417c-a6c7-dfe5f9d93888" providerId="ADAL" clId="{45EA0404-B18A-47FB-94CE-A372D0112CB0}" dt="2023-05-22T22:18:15.595" v="2113" actId="478"/>
          <ac:cxnSpMkLst>
            <pc:docMk/>
            <pc:sldMk cId="3928684967" sldId="257"/>
            <ac:cxnSpMk id="24" creationId="{2944006E-5936-E5B5-DFDC-4D60ED7F7D07}"/>
          </ac:cxnSpMkLst>
        </pc:cxnChg>
      </pc:sldChg>
      <pc:sldChg chg="addSp delSp modSp add del mod modTransition">
        <pc:chgData name="HUGO VITOR COLOMBO FRAJACOMO" userId="c1e31c9b-fa55-417c-a6c7-dfe5f9d93888" providerId="ADAL" clId="{45EA0404-B18A-47FB-94CE-A372D0112CB0}" dt="2023-05-22T22:02:27.343" v="1383" actId="47"/>
        <pc:sldMkLst>
          <pc:docMk/>
          <pc:sldMk cId="996454152" sldId="258"/>
        </pc:sldMkLst>
        <pc:spChg chg="add mod">
          <ac:chgData name="HUGO VITOR COLOMBO FRAJACOMO" userId="c1e31c9b-fa55-417c-a6c7-dfe5f9d93888" providerId="ADAL" clId="{45EA0404-B18A-47FB-94CE-A372D0112CB0}" dt="2023-05-22T22:00:39.580" v="1375" actId="1076"/>
          <ac:spMkLst>
            <pc:docMk/>
            <pc:sldMk cId="996454152" sldId="258"/>
            <ac:spMk id="4" creationId="{5960F99F-1C30-35CA-F63E-B56AF49993C1}"/>
          </ac:spMkLst>
        </pc:spChg>
        <pc:spChg chg="add mod">
          <ac:chgData name="HUGO VITOR COLOMBO FRAJACOMO" userId="c1e31c9b-fa55-417c-a6c7-dfe5f9d93888" providerId="ADAL" clId="{45EA0404-B18A-47FB-94CE-A372D0112CB0}" dt="2023-05-22T22:00:39.580" v="1375" actId="1076"/>
          <ac:spMkLst>
            <pc:docMk/>
            <pc:sldMk cId="996454152" sldId="258"/>
            <ac:spMk id="6" creationId="{D751C180-ACEB-4963-F129-6AB584EBE85E}"/>
          </ac:spMkLst>
        </pc:spChg>
        <pc:spChg chg="add mod">
          <ac:chgData name="HUGO VITOR COLOMBO FRAJACOMO" userId="c1e31c9b-fa55-417c-a6c7-dfe5f9d93888" providerId="ADAL" clId="{45EA0404-B18A-47FB-94CE-A372D0112CB0}" dt="2023-05-22T22:00:39.580" v="1375" actId="1076"/>
          <ac:spMkLst>
            <pc:docMk/>
            <pc:sldMk cId="996454152" sldId="258"/>
            <ac:spMk id="7" creationId="{2743F48E-38FE-3542-123E-3C3A4170A7A2}"/>
          </ac:spMkLst>
        </pc:spChg>
        <pc:spChg chg="add del mod">
          <ac:chgData name="HUGO VITOR COLOMBO FRAJACOMO" userId="c1e31c9b-fa55-417c-a6c7-dfe5f9d93888" providerId="ADAL" clId="{45EA0404-B18A-47FB-94CE-A372D0112CB0}" dt="2023-05-22T21:59:12.743" v="1363" actId="478"/>
          <ac:spMkLst>
            <pc:docMk/>
            <pc:sldMk cId="996454152" sldId="258"/>
            <ac:spMk id="8" creationId="{3D348396-B876-F3AF-7F10-EF50D3950406}"/>
          </ac:spMkLst>
        </pc:spChg>
        <pc:picChg chg="add mod">
          <ac:chgData name="HUGO VITOR COLOMBO FRAJACOMO" userId="c1e31c9b-fa55-417c-a6c7-dfe5f9d93888" providerId="ADAL" clId="{45EA0404-B18A-47FB-94CE-A372D0112CB0}" dt="2023-05-22T21:41:43.426" v="607" actId="1076"/>
          <ac:picMkLst>
            <pc:docMk/>
            <pc:sldMk cId="996454152" sldId="258"/>
            <ac:picMk id="3" creationId="{A8B2E085-A96A-4CE4-5B63-BC93829551FC}"/>
          </ac:picMkLst>
        </pc:picChg>
      </pc:sldChg>
      <pc:sldChg chg="add del">
        <pc:chgData name="HUGO VITOR COLOMBO FRAJACOMO" userId="c1e31c9b-fa55-417c-a6c7-dfe5f9d93888" providerId="ADAL" clId="{45EA0404-B18A-47FB-94CE-A372D0112CB0}" dt="2023-05-22T20:54:17.468" v="130" actId="2696"/>
        <pc:sldMkLst>
          <pc:docMk/>
          <pc:sldMk cId="3500855779" sldId="258"/>
        </pc:sldMkLst>
      </pc:sldChg>
      <pc:sldChg chg="addSp delSp modSp add mod modTransition">
        <pc:chgData name="HUGO VITOR COLOMBO FRAJACOMO" userId="c1e31c9b-fa55-417c-a6c7-dfe5f9d93888" providerId="ADAL" clId="{45EA0404-B18A-47FB-94CE-A372D0112CB0}" dt="2023-05-25T21:07:39.447" v="4803" actId="20577"/>
        <pc:sldMkLst>
          <pc:docMk/>
          <pc:sldMk cId="3063991931" sldId="259"/>
        </pc:sldMkLst>
        <pc:spChg chg="add mod">
          <ac:chgData name="HUGO VITOR COLOMBO FRAJACOMO" userId="c1e31c9b-fa55-417c-a6c7-dfe5f9d93888" providerId="ADAL" clId="{45EA0404-B18A-47FB-94CE-A372D0112CB0}" dt="2023-05-25T20:29:27.019" v="4015" actId="120"/>
          <ac:spMkLst>
            <pc:docMk/>
            <pc:sldMk cId="3063991931" sldId="259"/>
            <ac:spMk id="2" creationId="{4AA95C67-C9B7-4767-3212-8F3AF3710660}"/>
          </ac:spMkLst>
        </pc:spChg>
        <pc:spChg chg="mod">
          <ac:chgData name="HUGO VITOR COLOMBO FRAJACOMO" userId="c1e31c9b-fa55-417c-a6c7-dfe5f9d93888" providerId="ADAL" clId="{45EA0404-B18A-47FB-94CE-A372D0112CB0}" dt="2023-05-25T20:01:38.140" v="3399" actId="1076"/>
          <ac:spMkLst>
            <pc:docMk/>
            <pc:sldMk cId="3063991931" sldId="259"/>
            <ac:spMk id="3" creationId="{A81B9126-E283-FB8B-FA97-38C8BBBF3EDD}"/>
          </ac:spMkLst>
        </pc:spChg>
        <pc:spChg chg="add del mod ord">
          <ac:chgData name="HUGO VITOR COLOMBO FRAJACOMO" userId="c1e31c9b-fa55-417c-a6c7-dfe5f9d93888" providerId="ADAL" clId="{45EA0404-B18A-47FB-94CE-A372D0112CB0}" dt="2023-05-25T19:13:45.897" v="2561" actId="478"/>
          <ac:spMkLst>
            <pc:docMk/>
            <pc:sldMk cId="3063991931" sldId="259"/>
            <ac:spMk id="6" creationId="{2D46E7FC-1D82-39DB-AE8F-71FFD9CCEBF5}"/>
          </ac:spMkLst>
        </pc:spChg>
        <pc:spChg chg="add mod ord">
          <ac:chgData name="HUGO VITOR COLOMBO FRAJACOMO" userId="c1e31c9b-fa55-417c-a6c7-dfe5f9d93888" providerId="ADAL" clId="{45EA0404-B18A-47FB-94CE-A372D0112CB0}" dt="2023-05-25T19:31:59.341" v="2689" actId="14100"/>
          <ac:spMkLst>
            <pc:docMk/>
            <pc:sldMk cId="3063991931" sldId="259"/>
            <ac:spMk id="7" creationId="{CBD78C60-4672-9A2B-E7BB-B4689A95160A}"/>
          </ac:spMkLst>
        </pc:spChg>
        <pc:spChg chg="mod">
          <ac:chgData name="HUGO VITOR COLOMBO FRAJACOMO" userId="c1e31c9b-fa55-417c-a6c7-dfe5f9d93888" providerId="ADAL" clId="{45EA0404-B18A-47FB-94CE-A372D0112CB0}" dt="2023-05-25T19:49:42.487" v="3342" actId="1038"/>
          <ac:spMkLst>
            <pc:docMk/>
            <pc:sldMk cId="3063991931" sldId="259"/>
            <ac:spMk id="10" creationId="{1174E072-D694-9208-1CF0-841E0843FE32}"/>
          </ac:spMkLst>
        </pc:spChg>
        <pc:spChg chg="mod">
          <ac:chgData name="HUGO VITOR COLOMBO FRAJACOMO" userId="c1e31c9b-fa55-417c-a6c7-dfe5f9d93888" providerId="ADAL" clId="{45EA0404-B18A-47FB-94CE-A372D0112CB0}" dt="2023-05-22T22:10:41.302" v="2076" actId="20577"/>
          <ac:spMkLst>
            <pc:docMk/>
            <pc:sldMk cId="3063991931" sldId="259"/>
            <ac:spMk id="12" creationId="{B5315B13-6E0A-270D-AFAD-9F16A309AD54}"/>
          </ac:spMkLst>
        </pc:spChg>
        <pc:spChg chg="mod">
          <ac:chgData name="HUGO VITOR COLOMBO FRAJACOMO" userId="c1e31c9b-fa55-417c-a6c7-dfe5f9d93888" providerId="ADAL" clId="{45EA0404-B18A-47FB-94CE-A372D0112CB0}" dt="2023-05-22T22:24:14.957" v="2223" actId="20577"/>
          <ac:spMkLst>
            <pc:docMk/>
            <pc:sldMk cId="3063991931" sldId="259"/>
            <ac:spMk id="14" creationId="{C7FD0947-9D9D-99C9-D34B-F174B69063AC}"/>
          </ac:spMkLst>
        </pc:spChg>
        <pc:spChg chg="add mod ord">
          <ac:chgData name="HUGO VITOR COLOMBO FRAJACOMO" userId="c1e31c9b-fa55-417c-a6c7-dfe5f9d93888" providerId="ADAL" clId="{45EA0404-B18A-47FB-94CE-A372D0112CB0}" dt="2023-05-25T19:29:16.569" v="2646" actId="164"/>
          <ac:spMkLst>
            <pc:docMk/>
            <pc:sldMk cId="3063991931" sldId="259"/>
            <ac:spMk id="16" creationId="{3AADE1FD-E0DD-3B86-92F1-F33C73C2CB41}"/>
          </ac:spMkLst>
        </pc:spChg>
        <pc:spChg chg="add mod ord">
          <ac:chgData name="HUGO VITOR COLOMBO FRAJACOMO" userId="c1e31c9b-fa55-417c-a6c7-dfe5f9d93888" providerId="ADAL" clId="{45EA0404-B18A-47FB-94CE-A372D0112CB0}" dt="2023-05-25T19:29:29.141" v="2649" actId="164"/>
          <ac:spMkLst>
            <pc:docMk/>
            <pc:sldMk cId="3063991931" sldId="259"/>
            <ac:spMk id="17" creationId="{D666422B-1153-88AB-724C-5C731BC8BBF1}"/>
          </ac:spMkLst>
        </pc:spChg>
        <pc:spChg chg="mod">
          <ac:chgData name="HUGO VITOR COLOMBO FRAJACOMO" userId="c1e31c9b-fa55-417c-a6c7-dfe5f9d93888" providerId="ADAL" clId="{45EA0404-B18A-47FB-94CE-A372D0112CB0}" dt="2023-05-22T22:10:45.593" v="2087" actId="20577"/>
          <ac:spMkLst>
            <pc:docMk/>
            <pc:sldMk cId="3063991931" sldId="259"/>
            <ac:spMk id="18" creationId="{D723FEAF-AFD1-F893-777A-61CDCB9DAE29}"/>
          </ac:spMkLst>
        </pc:spChg>
        <pc:spChg chg="add mod ord">
          <ac:chgData name="HUGO VITOR COLOMBO FRAJACOMO" userId="c1e31c9b-fa55-417c-a6c7-dfe5f9d93888" providerId="ADAL" clId="{45EA0404-B18A-47FB-94CE-A372D0112CB0}" dt="2023-05-25T19:29:16.569" v="2646" actId="164"/>
          <ac:spMkLst>
            <pc:docMk/>
            <pc:sldMk cId="3063991931" sldId="259"/>
            <ac:spMk id="19" creationId="{B845B34A-0070-21CC-F4AB-686062F479D6}"/>
          </ac:spMkLst>
        </pc:spChg>
        <pc:spChg chg="add mod">
          <ac:chgData name="HUGO VITOR COLOMBO FRAJACOMO" userId="c1e31c9b-fa55-417c-a6c7-dfe5f9d93888" providerId="ADAL" clId="{45EA0404-B18A-47FB-94CE-A372D0112CB0}" dt="2023-05-25T19:29:16.569" v="2646" actId="164"/>
          <ac:spMkLst>
            <pc:docMk/>
            <pc:sldMk cId="3063991931" sldId="259"/>
            <ac:spMk id="21" creationId="{CA40721D-B8D9-A9A9-40F8-6AB800251C8C}"/>
          </ac:spMkLst>
        </pc:spChg>
        <pc:spChg chg="add del mod ord">
          <ac:chgData name="HUGO VITOR COLOMBO FRAJACOMO" userId="c1e31c9b-fa55-417c-a6c7-dfe5f9d93888" providerId="ADAL" clId="{45EA0404-B18A-47FB-94CE-A372D0112CB0}" dt="2023-05-25T19:32:10.745" v="2692" actId="478"/>
          <ac:spMkLst>
            <pc:docMk/>
            <pc:sldMk cId="3063991931" sldId="259"/>
            <ac:spMk id="24" creationId="{11EC148D-3C41-EE73-CE1F-7751DA3E4149}"/>
          </ac:spMkLst>
        </pc:spChg>
        <pc:spChg chg="add mod ord">
          <ac:chgData name="HUGO VITOR COLOMBO FRAJACOMO" userId="c1e31c9b-fa55-417c-a6c7-dfe5f9d93888" providerId="ADAL" clId="{45EA0404-B18A-47FB-94CE-A372D0112CB0}" dt="2023-05-25T19:35:12.876" v="2809" actId="167"/>
          <ac:spMkLst>
            <pc:docMk/>
            <pc:sldMk cId="3063991931" sldId="259"/>
            <ac:spMk id="25" creationId="{A51743C1-B109-C83D-DCBB-3E84DD3B0EA2}"/>
          </ac:spMkLst>
        </pc:spChg>
        <pc:spChg chg="add mod ord">
          <ac:chgData name="HUGO VITOR COLOMBO FRAJACOMO" userId="c1e31c9b-fa55-417c-a6c7-dfe5f9d93888" providerId="ADAL" clId="{45EA0404-B18A-47FB-94CE-A372D0112CB0}" dt="2023-05-25T19:38:54.160" v="2983" actId="1036"/>
          <ac:spMkLst>
            <pc:docMk/>
            <pc:sldMk cId="3063991931" sldId="259"/>
            <ac:spMk id="26" creationId="{6C93980A-FFF5-0D8C-C7F5-B584E96068ED}"/>
          </ac:spMkLst>
        </pc:spChg>
        <pc:spChg chg="mod">
          <ac:chgData name="HUGO VITOR COLOMBO FRAJACOMO" userId="c1e31c9b-fa55-417c-a6c7-dfe5f9d93888" providerId="ADAL" clId="{45EA0404-B18A-47FB-94CE-A372D0112CB0}" dt="2023-05-25T19:34:21.119" v="2747" actId="208"/>
          <ac:spMkLst>
            <pc:docMk/>
            <pc:sldMk cId="3063991931" sldId="259"/>
            <ac:spMk id="30" creationId="{77ABB615-BD22-CBCF-D354-EEF504C58497}"/>
          </ac:spMkLst>
        </pc:spChg>
        <pc:spChg chg="mod">
          <ac:chgData name="HUGO VITOR COLOMBO FRAJACOMO" userId="c1e31c9b-fa55-417c-a6c7-dfe5f9d93888" providerId="ADAL" clId="{45EA0404-B18A-47FB-94CE-A372D0112CB0}" dt="2023-05-25T19:34:21.119" v="2747" actId="208"/>
          <ac:spMkLst>
            <pc:docMk/>
            <pc:sldMk cId="3063991931" sldId="259"/>
            <ac:spMk id="32" creationId="{BE30CA67-DE3F-FD1C-6B78-EC0491A44B47}"/>
          </ac:spMkLst>
        </pc:spChg>
        <pc:spChg chg="mod">
          <ac:chgData name="HUGO VITOR COLOMBO FRAJACOMO" userId="c1e31c9b-fa55-417c-a6c7-dfe5f9d93888" providerId="ADAL" clId="{45EA0404-B18A-47FB-94CE-A372D0112CB0}" dt="2023-05-25T19:34:21.119" v="2747" actId="208"/>
          <ac:spMkLst>
            <pc:docMk/>
            <pc:sldMk cId="3063991931" sldId="259"/>
            <ac:spMk id="33" creationId="{B17AD965-E660-2D74-2B5C-1B53042CD469}"/>
          </ac:spMkLst>
        </pc:spChg>
        <pc:spChg chg="mod">
          <ac:chgData name="HUGO VITOR COLOMBO FRAJACOMO" userId="c1e31c9b-fa55-417c-a6c7-dfe5f9d93888" providerId="ADAL" clId="{45EA0404-B18A-47FB-94CE-A372D0112CB0}" dt="2023-05-25T19:34:21.119" v="2747" actId="208"/>
          <ac:spMkLst>
            <pc:docMk/>
            <pc:sldMk cId="3063991931" sldId="259"/>
            <ac:spMk id="34" creationId="{0E3B9954-E23A-1766-A371-143122CE0D7B}"/>
          </ac:spMkLst>
        </pc:spChg>
        <pc:spChg chg="mod">
          <ac:chgData name="HUGO VITOR COLOMBO FRAJACOMO" userId="c1e31c9b-fa55-417c-a6c7-dfe5f9d93888" providerId="ADAL" clId="{45EA0404-B18A-47FB-94CE-A372D0112CB0}" dt="2023-05-25T19:36:59.402" v="2877"/>
          <ac:spMkLst>
            <pc:docMk/>
            <pc:sldMk cId="3063991931" sldId="259"/>
            <ac:spMk id="38" creationId="{32A5D6B2-4572-1DCA-0E2E-6C1AA0E8606D}"/>
          </ac:spMkLst>
        </pc:spChg>
        <pc:spChg chg="mod">
          <ac:chgData name="HUGO VITOR COLOMBO FRAJACOMO" userId="c1e31c9b-fa55-417c-a6c7-dfe5f9d93888" providerId="ADAL" clId="{45EA0404-B18A-47FB-94CE-A372D0112CB0}" dt="2023-05-25T19:36:59.402" v="2877"/>
          <ac:spMkLst>
            <pc:docMk/>
            <pc:sldMk cId="3063991931" sldId="259"/>
            <ac:spMk id="40" creationId="{6869FB77-31A2-9BFA-5E07-6F0461925A41}"/>
          </ac:spMkLst>
        </pc:spChg>
        <pc:spChg chg="mod">
          <ac:chgData name="HUGO VITOR COLOMBO FRAJACOMO" userId="c1e31c9b-fa55-417c-a6c7-dfe5f9d93888" providerId="ADAL" clId="{45EA0404-B18A-47FB-94CE-A372D0112CB0}" dt="2023-05-25T19:36:59.402" v="2877"/>
          <ac:spMkLst>
            <pc:docMk/>
            <pc:sldMk cId="3063991931" sldId="259"/>
            <ac:spMk id="41" creationId="{861CC396-81F9-A442-7712-598FA911A81B}"/>
          </ac:spMkLst>
        </pc:spChg>
        <pc:spChg chg="mod">
          <ac:chgData name="HUGO VITOR COLOMBO FRAJACOMO" userId="c1e31c9b-fa55-417c-a6c7-dfe5f9d93888" providerId="ADAL" clId="{45EA0404-B18A-47FB-94CE-A372D0112CB0}" dt="2023-05-25T19:36:59.402" v="2877"/>
          <ac:spMkLst>
            <pc:docMk/>
            <pc:sldMk cId="3063991931" sldId="259"/>
            <ac:spMk id="42" creationId="{F2307C68-58DB-7B36-E98A-ED7BE108C900}"/>
          </ac:spMkLst>
        </pc:spChg>
        <pc:spChg chg="add mod ord">
          <ac:chgData name="HUGO VITOR COLOMBO FRAJACOMO" userId="c1e31c9b-fa55-417c-a6c7-dfe5f9d93888" providerId="ADAL" clId="{45EA0404-B18A-47FB-94CE-A372D0112CB0}" dt="2023-05-25T19:43:37.481" v="3146" actId="167"/>
          <ac:spMkLst>
            <pc:docMk/>
            <pc:sldMk cId="3063991931" sldId="259"/>
            <ac:spMk id="43" creationId="{B36E8308-6ABB-56ED-5ABF-C8AFF946F857}"/>
          </ac:spMkLst>
        </pc:spChg>
        <pc:spChg chg="mod">
          <ac:chgData name="HUGO VITOR COLOMBO FRAJACOMO" userId="c1e31c9b-fa55-417c-a6c7-dfe5f9d93888" providerId="ADAL" clId="{45EA0404-B18A-47FB-94CE-A372D0112CB0}" dt="2023-05-25T19:41:58.109" v="3022"/>
          <ac:spMkLst>
            <pc:docMk/>
            <pc:sldMk cId="3063991931" sldId="259"/>
            <ac:spMk id="45" creationId="{608E8E0E-03B3-02B3-45FE-585055D7DC64}"/>
          </ac:spMkLst>
        </pc:spChg>
        <pc:spChg chg="mod">
          <ac:chgData name="HUGO VITOR COLOMBO FRAJACOMO" userId="c1e31c9b-fa55-417c-a6c7-dfe5f9d93888" providerId="ADAL" clId="{45EA0404-B18A-47FB-94CE-A372D0112CB0}" dt="2023-05-25T19:41:58.109" v="3022"/>
          <ac:spMkLst>
            <pc:docMk/>
            <pc:sldMk cId="3063991931" sldId="259"/>
            <ac:spMk id="47" creationId="{A7DA0C81-5019-F220-0D4E-14F3CB95A924}"/>
          </ac:spMkLst>
        </pc:spChg>
        <pc:spChg chg="mod">
          <ac:chgData name="HUGO VITOR COLOMBO FRAJACOMO" userId="c1e31c9b-fa55-417c-a6c7-dfe5f9d93888" providerId="ADAL" clId="{45EA0404-B18A-47FB-94CE-A372D0112CB0}" dt="2023-05-25T19:41:58.109" v="3022"/>
          <ac:spMkLst>
            <pc:docMk/>
            <pc:sldMk cId="3063991931" sldId="259"/>
            <ac:spMk id="48" creationId="{0CC6C657-DB8C-047E-A9A2-F2E9C52B0E5A}"/>
          </ac:spMkLst>
        </pc:spChg>
        <pc:spChg chg="mod">
          <ac:chgData name="HUGO VITOR COLOMBO FRAJACOMO" userId="c1e31c9b-fa55-417c-a6c7-dfe5f9d93888" providerId="ADAL" clId="{45EA0404-B18A-47FB-94CE-A372D0112CB0}" dt="2023-05-25T19:41:58.109" v="3022"/>
          <ac:spMkLst>
            <pc:docMk/>
            <pc:sldMk cId="3063991931" sldId="259"/>
            <ac:spMk id="49" creationId="{8ACFE93A-B753-6EBE-4B99-CD3E8CA26627}"/>
          </ac:spMkLst>
        </pc:spChg>
        <pc:spChg chg="add mod">
          <ac:chgData name="HUGO VITOR COLOMBO FRAJACOMO" userId="c1e31c9b-fa55-417c-a6c7-dfe5f9d93888" providerId="ADAL" clId="{45EA0404-B18A-47FB-94CE-A372D0112CB0}" dt="2023-05-25T21:07:39.447" v="4803" actId="20577"/>
          <ac:spMkLst>
            <pc:docMk/>
            <pc:sldMk cId="3063991931" sldId="259"/>
            <ac:spMk id="52" creationId="{0C8E3E7C-F1DD-B3CF-8D8B-B28659FE4B1F}"/>
          </ac:spMkLst>
        </pc:spChg>
        <pc:spChg chg="add mod">
          <ac:chgData name="HUGO VITOR COLOMBO FRAJACOMO" userId="c1e31c9b-fa55-417c-a6c7-dfe5f9d93888" providerId="ADAL" clId="{45EA0404-B18A-47FB-94CE-A372D0112CB0}" dt="2023-05-25T20:01:45.065" v="3400" actId="1076"/>
          <ac:spMkLst>
            <pc:docMk/>
            <pc:sldMk cId="3063991931" sldId="259"/>
            <ac:spMk id="53" creationId="{3DCDB8F9-A5AE-6E39-B288-A59ABB1A6B61}"/>
          </ac:spMkLst>
        </pc:spChg>
        <pc:grpChg chg="add mod">
          <ac:chgData name="HUGO VITOR COLOMBO FRAJACOMO" userId="c1e31c9b-fa55-417c-a6c7-dfe5f9d93888" providerId="ADAL" clId="{45EA0404-B18A-47FB-94CE-A372D0112CB0}" dt="2023-05-25T19:29:29.141" v="2649" actId="164"/>
          <ac:grpSpMkLst>
            <pc:docMk/>
            <pc:sldMk cId="3063991931" sldId="259"/>
            <ac:grpSpMk id="22" creationId="{53F0E7D8-95FA-140D-C2B0-531ECF3CA6DC}"/>
          </ac:grpSpMkLst>
        </pc:grpChg>
        <pc:grpChg chg="add mod">
          <ac:chgData name="HUGO VITOR COLOMBO FRAJACOMO" userId="c1e31c9b-fa55-417c-a6c7-dfe5f9d93888" providerId="ADAL" clId="{45EA0404-B18A-47FB-94CE-A372D0112CB0}" dt="2023-05-25T20:58:58.705" v="4762" actId="1038"/>
          <ac:grpSpMkLst>
            <pc:docMk/>
            <pc:sldMk cId="3063991931" sldId="259"/>
            <ac:grpSpMk id="23" creationId="{073F60B2-9307-8F9E-1A4F-FDB0860A8D03}"/>
          </ac:grpSpMkLst>
        </pc:grpChg>
        <pc:grpChg chg="add mod ord">
          <ac:chgData name="HUGO VITOR COLOMBO FRAJACOMO" userId="c1e31c9b-fa55-417c-a6c7-dfe5f9d93888" providerId="ADAL" clId="{45EA0404-B18A-47FB-94CE-A372D0112CB0}" dt="2023-05-25T19:49:58.464" v="3343" actId="1038"/>
          <ac:grpSpMkLst>
            <pc:docMk/>
            <pc:sldMk cId="3063991931" sldId="259"/>
            <ac:grpSpMk id="29" creationId="{1B027D28-90E2-C097-96BE-4B381F0CC049}"/>
          </ac:grpSpMkLst>
        </pc:grpChg>
        <pc:grpChg chg="mod">
          <ac:chgData name="HUGO VITOR COLOMBO FRAJACOMO" userId="c1e31c9b-fa55-417c-a6c7-dfe5f9d93888" providerId="ADAL" clId="{45EA0404-B18A-47FB-94CE-A372D0112CB0}" dt="2023-05-25T19:33:27.231" v="2717"/>
          <ac:grpSpMkLst>
            <pc:docMk/>
            <pc:sldMk cId="3063991931" sldId="259"/>
            <ac:grpSpMk id="31" creationId="{DEB24908-DDB0-A801-667A-7F17A2B13566}"/>
          </ac:grpSpMkLst>
        </pc:grpChg>
        <pc:grpChg chg="add mod ord">
          <ac:chgData name="HUGO VITOR COLOMBO FRAJACOMO" userId="c1e31c9b-fa55-417c-a6c7-dfe5f9d93888" providerId="ADAL" clId="{45EA0404-B18A-47FB-94CE-A372D0112CB0}" dt="2023-05-25T19:39:00.158" v="3006" actId="1038"/>
          <ac:grpSpMkLst>
            <pc:docMk/>
            <pc:sldMk cId="3063991931" sldId="259"/>
            <ac:grpSpMk id="37" creationId="{EC16035E-F5F3-25BA-806B-6C776620C6AB}"/>
          </ac:grpSpMkLst>
        </pc:grpChg>
        <pc:grpChg chg="mod">
          <ac:chgData name="HUGO VITOR COLOMBO FRAJACOMO" userId="c1e31c9b-fa55-417c-a6c7-dfe5f9d93888" providerId="ADAL" clId="{45EA0404-B18A-47FB-94CE-A372D0112CB0}" dt="2023-05-25T19:36:59.402" v="2877"/>
          <ac:grpSpMkLst>
            <pc:docMk/>
            <pc:sldMk cId="3063991931" sldId="259"/>
            <ac:grpSpMk id="39" creationId="{8ECF9BDD-89B8-FC2B-CB10-F4DF1D1A3A5D}"/>
          </ac:grpSpMkLst>
        </pc:grpChg>
        <pc:grpChg chg="add mod ord">
          <ac:chgData name="HUGO VITOR COLOMBO FRAJACOMO" userId="c1e31c9b-fa55-417c-a6c7-dfe5f9d93888" providerId="ADAL" clId="{45EA0404-B18A-47FB-94CE-A372D0112CB0}" dt="2023-05-25T19:43:47.251" v="3167" actId="1036"/>
          <ac:grpSpMkLst>
            <pc:docMk/>
            <pc:sldMk cId="3063991931" sldId="259"/>
            <ac:grpSpMk id="44" creationId="{115523A3-A97B-D13B-CA2F-5D071AF3FC34}"/>
          </ac:grpSpMkLst>
        </pc:grpChg>
        <pc:grpChg chg="mod">
          <ac:chgData name="HUGO VITOR COLOMBO FRAJACOMO" userId="c1e31c9b-fa55-417c-a6c7-dfe5f9d93888" providerId="ADAL" clId="{45EA0404-B18A-47FB-94CE-A372D0112CB0}" dt="2023-05-25T19:41:58.109" v="3022"/>
          <ac:grpSpMkLst>
            <pc:docMk/>
            <pc:sldMk cId="3063991931" sldId="259"/>
            <ac:grpSpMk id="46" creationId="{BE8F4BD7-DB67-EA27-0E5E-88E057D72697}"/>
          </ac:grpSpMkLst>
        </pc:grpChg>
        <pc:picChg chg="del">
          <ac:chgData name="HUGO VITOR COLOMBO FRAJACOMO" userId="c1e31c9b-fa55-417c-a6c7-dfe5f9d93888" providerId="ADAL" clId="{45EA0404-B18A-47FB-94CE-A372D0112CB0}" dt="2023-05-25T18:58:46.319" v="2331" actId="478"/>
          <ac:picMkLst>
            <pc:docMk/>
            <pc:sldMk cId="3063991931" sldId="259"/>
            <ac:picMk id="4" creationId="{E6E38BD8-77AF-3EA4-E6BE-9B259D809750}"/>
          </ac:picMkLst>
        </pc:picChg>
        <pc:picChg chg="del mod">
          <ac:chgData name="HUGO VITOR COLOMBO FRAJACOMO" userId="c1e31c9b-fa55-417c-a6c7-dfe5f9d93888" providerId="ADAL" clId="{45EA0404-B18A-47FB-94CE-A372D0112CB0}" dt="2023-05-25T19:23:59.980" v="2572" actId="478"/>
          <ac:picMkLst>
            <pc:docMk/>
            <pc:sldMk cId="3063991931" sldId="259"/>
            <ac:picMk id="8" creationId="{79FE827C-DC07-5E8D-3B4A-BAEFF8E63E3C}"/>
          </ac:picMkLst>
        </pc:picChg>
        <pc:picChg chg="add mod ord">
          <ac:chgData name="HUGO VITOR COLOMBO FRAJACOMO" userId="c1e31c9b-fa55-417c-a6c7-dfe5f9d93888" providerId="ADAL" clId="{45EA0404-B18A-47FB-94CE-A372D0112CB0}" dt="2023-05-25T19:32:05.260" v="2691" actId="1076"/>
          <ac:picMkLst>
            <pc:docMk/>
            <pc:sldMk cId="3063991931" sldId="259"/>
            <ac:picMk id="11" creationId="{ADAB6831-BBDA-0395-9F09-951E70E353DC}"/>
          </ac:picMkLst>
        </pc:picChg>
        <pc:picChg chg="del mod">
          <ac:chgData name="HUGO VITOR COLOMBO FRAJACOMO" userId="c1e31c9b-fa55-417c-a6c7-dfe5f9d93888" providerId="ADAL" clId="{45EA0404-B18A-47FB-94CE-A372D0112CB0}" dt="2023-05-25T19:23:59.331" v="2571" actId="478"/>
          <ac:picMkLst>
            <pc:docMk/>
            <pc:sldMk cId="3063991931" sldId="259"/>
            <ac:picMk id="20" creationId="{F4A1F268-0031-767F-2897-8F052437CA2B}"/>
          </ac:picMkLst>
        </pc:picChg>
        <pc:picChg chg="add mod ord">
          <ac:chgData name="HUGO VITOR COLOMBO FRAJACOMO" userId="c1e31c9b-fa55-417c-a6c7-dfe5f9d93888" providerId="ADAL" clId="{45EA0404-B18A-47FB-94CE-A372D0112CB0}" dt="2023-05-25T19:50:02.688" v="3344" actId="1038"/>
          <ac:picMkLst>
            <pc:docMk/>
            <pc:sldMk cId="3063991931" sldId="259"/>
            <ac:picMk id="28" creationId="{924187F9-CE35-4ADB-6B99-95024C0146CF}"/>
          </ac:picMkLst>
        </pc:picChg>
        <pc:picChg chg="add mod ord">
          <ac:chgData name="HUGO VITOR COLOMBO FRAJACOMO" userId="c1e31c9b-fa55-417c-a6c7-dfe5f9d93888" providerId="ADAL" clId="{45EA0404-B18A-47FB-94CE-A372D0112CB0}" dt="2023-05-25T19:39:06.155" v="3010" actId="1038"/>
          <ac:picMkLst>
            <pc:docMk/>
            <pc:sldMk cId="3063991931" sldId="259"/>
            <ac:picMk id="36" creationId="{A4750FA1-43CF-3C0D-F2AA-E4303E04F99F}"/>
          </ac:picMkLst>
        </pc:picChg>
        <pc:picChg chg="add mod ord">
          <ac:chgData name="HUGO VITOR COLOMBO FRAJACOMO" userId="c1e31c9b-fa55-417c-a6c7-dfe5f9d93888" providerId="ADAL" clId="{45EA0404-B18A-47FB-94CE-A372D0112CB0}" dt="2023-05-25T19:43:59.048" v="3201" actId="1038"/>
          <ac:picMkLst>
            <pc:docMk/>
            <pc:sldMk cId="3063991931" sldId="259"/>
            <ac:picMk id="51" creationId="{E6222F07-88F8-7B32-3AE6-3B230BD3E358}"/>
          </ac:picMkLst>
        </pc:picChg>
      </pc:sldChg>
      <pc:sldChg chg="add del">
        <pc:chgData name="HUGO VITOR COLOMBO FRAJACOMO" userId="c1e31c9b-fa55-417c-a6c7-dfe5f9d93888" providerId="ADAL" clId="{45EA0404-B18A-47FB-94CE-A372D0112CB0}" dt="2023-05-22T22:10:51.418" v="2088" actId="47"/>
        <pc:sldMkLst>
          <pc:docMk/>
          <pc:sldMk cId="2666145378" sldId="260"/>
        </pc:sldMkLst>
      </pc:sldChg>
      <pc:sldChg chg="addSp delSp modSp add mod">
        <pc:chgData name="HUGO VITOR COLOMBO FRAJACOMO" userId="c1e31c9b-fa55-417c-a6c7-dfe5f9d93888" providerId="ADAL" clId="{45EA0404-B18A-47FB-94CE-A372D0112CB0}" dt="2023-05-25T19:55:16.851" v="3377" actId="1076"/>
        <pc:sldMkLst>
          <pc:docMk/>
          <pc:sldMk cId="1641044119" sldId="261"/>
        </pc:sldMkLst>
        <pc:spChg chg="mod">
          <ac:chgData name="HUGO VITOR COLOMBO FRAJACOMO" userId="c1e31c9b-fa55-417c-a6c7-dfe5f9d93888" providerId="ADAL" clId="{45EA0404-B18A-47FB-94CE-A372D0112CB0}" dt="2023-05-22T22:09:34.805" v="2055" actId="120"/>
          <ac:spMkLst>
            <pc:docMk/>
            <pc:sldMk cId="1641044119" sldId="261"/>
            <ac:spMk id="4" creationId="{5960F99F-1C30-35CA-F63E-B56AF49993C1}"/>
          </ac:spMkLst>
        </pc:spChg>
        <pc:spChg chg="mod">
          <ac:chgData name="HUGO VITOR COLOMBO FRAJACOMO" userId="c1e31c9b-fa55-417c-a6c7-dfe5f9d93888" providerId="ADAL" clId="{45EA0404-B18A-47FB-94CE-A372D0112CB0}" dt="2023-05-22T22:02:17.549" v="1382" actId="1076"/>
          <ac:spMkLst>
            <pc:docMk/>
            <pc:sldMk cId="1641044119" sldId="261"/>
            <ac:spMk id="6" creationId="{D751C180-ACEB-4963-F129-6AB584EBE85E}"/>
          </ac:spMkLst>
        </pc:spChg>
        <pc:spChg chg="mod">
          <ac:chgData name="HUGO VITOR COLOMBO FRAJACOMO" userId="c1e31c9b-fa55-417c-a6c7-dfe5f9d93888" providerId="ADAL" clId="{45EA0404-B18A-47FB-94CE-A372D0112CB0}" dt="2023-05-25T19:52:05.584" v="3357" actId="14100"/>
          <ac:spMkLst>
            <pc:docMk/>
            <pc:sldMk cId="1641044119" sldId="261"/>
            <ac:spMk id="7" creationId="{2743F48E-38FE-3542-123E-3C3A4170A7A2}"/>
          </ac:spMkLst>
        </pc:spChg>
        <pc:spChg chg="mod">
          <ac:chgData name="HUGO VITOR COLOMBO FRAJACOMO" userId="c1e31c9b-fa55-417c-a6c7-dfe5f9d93888" providerId="ADAL" clId="{45EA0404-B18A-47FB-94CE-A372D0112CB0}" dt="2023-05-25T19:52:22.745" v="3362" actId="14100"/>
          <ac:spMkLst>
            <pc:docMk/>
            <pc:sldMk cId="1641044119" sldId="261"/>
            <ac:spMk id="8" creationId="{3D348396-B876-F3AF-7F10-EF50D3950406}"/>
          </ac:spMkLst>
        </pc:spChg>
        <pc:spChg chg="mod">
          <ac:chgData name="HUGO VITOR COLOMBO FRAJACOMO" userId="c1e31c9b-fa55-417c-a6c7-dfe5f9d93888" providerId="ADAL" clId="{45EA0404-B18A-47FB-94CE-A372D0112CB0}" dt="2023-05-22T22:24:33.667" v="2231" actId="20577"/>
          <ac:spMkLst>
            <pc:docMk/>
            <pc:sldMk cId="1641044119" sldId="261"/>
            <ac:spMk id="14" creationId="{C7FD0947-9D9D-99C9-D34B-F174B69063AC}"/>
          </ac:spMkLst>
        </pc:spChg>
        <pc:picChg chg="del">
          <ac:chgData name="HUGO VITOR COLOMBO FRAJACOMO" userId="c1e31c9b-fa55-417c-a6c7-dfe5f9d93888" providerId="ADAL" clId="{45EA0404-B18A-47FB-94CE-A372D0112CB0}" dt="2023-05-25T19:54:41.258" v="3367" actId="478"/>
          <ac:picMkLst>
            <pc:docMk/>
            <pc:sldMk cId="1641044119" sldId="261"/>
            <ac:picMk id="3" creationId="{A8B2E085-A96A-4CE4-5B63-BC93829551FC}"/>
          </ac:picMkLst>
        </pc:picChg>
        <pc:picChg chg="add mod modCrop">
          <ac:chgData name="HUGO VITOR COLOMBO FRAJACOMO" userId="c1e31c9b-fa55-417c-a6c7-dfe5f9d93888" providerId="ADAL" clId="{45EA0404-B18A-47FB-94CE-A372D0112CB0}" dt="2023-05-25T19:55:16.851" v="3377" actId="1076"/>
          <ac:picMkLst>
            <pc:docMk/>
            <pc:sldMk cId="1641044119" sldId="261"/>
            <ac:picMk id="9" creationId="{03BE3267-527E-82D6-EADC-AB79AEC4BCD0}"/>
          </ac:picMkLst>
        </pc:picChg>
        <pc:picChg chg="add del mod modCrop">
          <ac:chgData name="HUGO VITOR COLOMBO FRAJACOMO" userId="c1e31c9b-fa55-417c-a6c7-dfe5f9d93888" providerId="ADAL" clId="{45EA0404-B18A-47FB-94CE-A372D0112CB0}" dt="2023-05-22T22:17:47.630" v="2110" actId="478"/>
          <ac:picMkLst>
            <pc:docMk/>
            <pc:sldMk cId="1641044119" sldId="261"/>
            <ac:picMk id="9" creationId="{D369B308-975C-DB5C-961F-541710F8A21D}"/>
          </ac:picMkLst>
        </pc:picChg>
      </pc:sldChg>
      <pc:sldChg chg="addSp delSp modSp add mod">
        <pc:chgData name="HUGO VITOR COLOMBO FRAJACOMO" userId="c1e31c9b-fa55-417c-a6c7-dfe5f9d93888" providerId="ADAL" clId="{45EA0404-B18A-47FB-94CE-A372D0112CB0}" dt="2023-05-25T20:00:41.105" v="3398" actId="1076"/>
        <pc:sldMkLst>
          <pc:docMk/>
          <pc:sldMk cId="2143498157" sldId="262"/>
        </pc:sldMkLst>
        <pc:spChg chg="add del mod">
          <ac:chgData name="HUGO VITOR COLOMBO FRAJACOMO" userId="c1e31c9b-fa55-417c-a6c7-dfe5f9d93888" providerId="ADAL" clId="{45EA0404-B18A-47FB-94CE-A372D0112CB0}" dt="2023-05-25T19:57:59.607" v="3379" actId="1076"/>
          <ac:spMkLst>
            <pc:docMk/>
            <pc:sldMk cId="2143498157" sldId="262"/>
            <ac:spMk id="4" creationId="{5960F99F-1C30-35CA-F63E-B56AF49993C1}"/>
          </ac:spMkLst>
        </pc:spChg>
        <pc:spChg chg="add del mod">
          <ac:chgData name="HUGO VITOR COLOMBO FRAJACOMO" userId="c1e31c9b-fa55-417c-a6c7-dfe5f9d93888" providerId="ADAL" clId="{45EA0404-B18A-47FB-94CE-A372D0112CB0}" dt="2023-05-25T19:57:59.607" v="3379" actId="1076"/>
          <ac:spMkLst>
            <pc:docMk/>
            <pc:sldMk cId="2143498157" sldId="262"/>
            <ac:spMk id="6" creationId="{D751C180-ACEB-4963-F129-6AB584EBE85E}"/>
          </ac:spMkLst>
        </pc:spChg>
        <pc:spChg chg="add del">
          <ac:chgData name="HUGO VITOR COLOMBO FRAJACOMO" userId="c1e31c9b-fa55-417c-a6c7-dfe5f9d93888" providerId="ADAL" clId="{45EA0404-B18A-47FB-94CE-A372D0112CB0}" dt="2023-05-22T22:03:18.438" v="1419" actId="478"/>
          <ac:spMkLst>
            <pc:docMk/>
            <pc:sldMk cId="2143498157" sldId="262"/>
            <ac:spMk id="7" creationId="{2743F48E-38FE-3542-123E-3C3A4170A7A2}"/>
          </ac:spMkLst>
        </pc:spChg>
        <pc:spChg chg="add del mod">
          <ac:chgData name="HUGO VITOR COLOMBO FRAJACOMO" userId="c1e31c9b-fa55-417c-a6c7-dfe5f9d93888" providerId="ADAL" clId="{45EA0404-B18A-47FB-94CE-A372D0112CB0}" dt="2023-05-22T22:03:16.856" v="1418" actId="478"/>
          <ac:spMkLst>
            <pc:docMk/>
            <pc:sldMk cId="2143498157" sldId="262"/>
            <ac:spMk id="8" creationId="{3D348396-B876-F3AF-7F10-EF50D3950406}"/>
          </ac:spMkLst>
        </pc:spChg>
        <pc:spChg chg="mod">
          <ac:chgData name="HUGO VITOR COLOMBO FRAJACOMO" userId="c1e31c9b-fa55-417c-a6c7-dfe5f9d93888" providerId="ADAL" clId="{45EA0404-B18A-47FB-94CE-A372D0112CB0}" dt="2023-05-22T22:24:22.888" v="2225" actId="20577"/>
          <ac:spMkLst>
            <pc:docMk/>
            <pc:sldMk cId="2143498157" sldId="262"/>
            <ac:spMk id="14" creationId="{C7FD0947-9D9D-99C9-D34B-F174B69063AC}"/>
          </ac:spMkLst>
        </pc:spChg>
        <pc:picChg chg="del">
          <ac:chgData name="HUGO VITOR COLOMBO FRAJACOMO" userId="c1e31c9b-fa55-417c-a6c7-dfe5f9d93888" providerId="ADAL" clId="{45EA0404-B18A-47FB-94CE-A372D0112CB0}" dt="2023-05-25T19:57:46.486" v="3378" actId="478"/>
          <ac:picMkLst>
            <pc:docMk/>
            <pc:sldMk cId="2143498157" sldId="262"/>
            <ac:picMk id="3" creationId="{A8B2E085-A96A-4CE4-5B63-BC93829551FC}"/>
          </ac:picMkLst>
        </pc:picChg>
        <pc:picChg chg="add del mod ord modCrop">
          <ac:chgData name="HUGO VITOR COLOMBO FRAJACOMO" userId="c1e31c9b-fa55-417c-a6c7-dfe5f9d93888" providerId="ADAL" clId="{45EA0404-B18A-47FB-94CE-A372D0112CB0}" dt="2023-05-25T20:00:41.105" v="3398" actId="1076"/>
          <ac:picMkLst>
            <pc:docMk/>
            <pc:sldMk cId="2143498157" sldId="262"/>
            <ac:picMk id="7" creationId="{6C986C8D-D473-874C-3B8B-599115063C72}"/>
          </ac:picMkLst>
        </pc:picChg>
      </pc:sldChg>
      <pc:sldChg chg="modSp add mod">
        <pc:chgData name="HUGO VITOR COLOMBO FRAJACOMO" userId="c1e31c9b-fa55-417c-a6c7-dfe5f9d93888" providerId="ADAL" clId="{45EA0404-B18A-47FB-94CE-A372D0112CB0}" dt="2023-05-22T22:23:59.240" v="2221" actId="20577"/>
        <pc:sldMkLst>
          <pc:docMk/>
          <pc:sldMk cId="1245596457" sldId="263"/>
        </pc:sldMkLst>
        <pc:spChg chg="mod">
          <ac:chgData name="HUGO VITOR COLOMBO FRAJACOMO" userId="c1e31c9b-fa55-417c-a6c7-dfe5f9d93888" providerId="ADAL" clId="{45EA0404-B18A-47FB-94CE-A372D0112CB0}" dt="2023-05-22T22:22:44.376" v="2151" actId="20577"/>
          <ac:spMkLst>
            <pc:docMk/>
            <pc:sldMk cId="1245596457" sldId="263"/>
            <ac:spMk id="13" creationId="{986E152D-4299-54F9-AF72-AF8F4F789120}"/>
          </ac:spMkLst>
        </pc:spChg>
        <pc:spChg chg="mod">
          <ac:chgData name="HUGO VITOR COLOMBO FRAJACOMO" userId="c1e31c9b-fa55-417c-a6c7-dfe5f9d93888" providerId="ADAL" clId="{45EA0404-B18A-47FB-94CE-A372D0112CB0}" dt="2023-05-22T22:23:59.240" v="2221" actId="20577"/>
          <ac:spMkLst>
            <pc:docMk/>
            <pc:sldMk cId="1245596457" sldId="263"/>
            <ac:spMk id="14" creationId="{C7FD0947-9D9D-99C9-D34B-F174B69063AC}"/>
          </ac:spMkLst>
        </pc:spChg>
        <pc:spChg chg="mod">
          <ac:chgData name="HUGO VITOR COLOMBO FRAJACOMO" userId="c1e31c9b-fa55-417c-a6c7-dfe5f9d93888" providerId="ADAL" clId="{45EA0404-B18A-47FB-94CE-A372D0112CB0}" dt="2023-05-22T22:22:48.183" v="2161" actId="20577"/>
          <ac:spMkLst>
            <pc:docMk/>
            <pc:sldMk cId="1245596457" sldId="263"/>
            <ac:spMk id="18" creationId="{D723FEAF-AFD1-F893-777A-61CDCB9DAE29}"/>
          </ac:spMkLst>
        </pc:spChg>
      </pc:sldChg>
      <pc:sldChg chg="modSp add mod">
        <pc:chgData name="HUGO VITOR COLOMBO FRAJACOMO" userId="c1e31c9b-fa55-417c-a6c7-dfe5f9d93888" providerId="ADAL" clId="{45EA0404-B18A-47FB-94CE-A372D0112CB0}" dt="2023-05-22T22:23:14.735" v="2190" actId="20577"/>
        <pc:sldMkLst>
          <pc:docMk/>
          <pc:sldMk cId="971498615" sldId="264"/>
        </pc:sldMkLst>
        <pc:spChg chg="mod">
          <ac:chgData name="HUGO VITOR COLOMBO FRAJACOMO" userId="c1e31c9b-fa55-417c-a6c7-dfe5f9d93888" providerId="ADAL" clId="{45EA0404-B18A-47FB-94CE-A372D0112CB0}" dt="2023-05-22T22:23:06.994" v="2179" actId="20577"/>
          <ac:spMkLst>
            <pc:docMk/>
            <pc:sldMk cId="971498615" sldId="264"/>
            <ac:spMk id="14" creationId="{C7FD0947-9D9D-99C9-D34B-F174B69063AC}"/>
          </ac:spMkLst>
        </pc:spChg>
        <pc:spChg chg="mod">
          <ac:chgData name="HUGO VITOR COLOMBO FRAJACOMO" userId="c1e31c9b-fa55-417c-a6c7-dfe5f9d93888" providerId="ADAL" clId="{45EA0404-B18A-47FB-94CE-A372D0112CB0}" dt="2023-05-22T22:23:14.735" v="2190" actId="20577"/>
          <ac:spMkLst>
            <pc:docMk/>
            <pc:sldMk cId="971498615" sldId="264"/>
            <ac:spMk id="18" creationId="{D723FEAF-AFD1-F893-777A-61CDCB9DAE29}"/>
          </ac:spMkLst>
        </pc:spChg>
      </pc:sldChg>
      <pc:sldChg chg="delSp modSp add mod">
        <pc:chgData name="HUGO VITOR COLOMBO FRAJACOMO" userId="c1e31c9b-fa55-417c-a6c7-dfe5f9d93888" providerId="ADAL" clId="{45EA0404-B18A-47FB-94CE-A372D0112CB0}" dt="2023-05-25T19:00:06.590" v="2340" actId="1076"/>
        <pc:sldMkLst>
          <pc:docMk/>
          <pc:sldMk cId="1595839495" sldId="265"/>
        </pc:sldMkLst>
        <pc:spChg chg="del">
          <ac:chgData name="HUGO VITOR COLOMBO FRAJACOMO" userId="c1e31c9b-fa55-417c-a6c7-dfe5f9d93888" providerId="ADAL" clId="{45EA0404-B18A-47FB-94CE-A372D0112CB0}" dt="2023-05-25T18:59:59.117" v="2339" actId="478"/>
          <ac:spMkLst>
            <pc:docMk/>
            <pc:sldMk cId="1595839495" sldId="265"/>
            <ac:spMk id="8" creationId="{D5B4E0C8-1E35-4D96-1739-B4B859DC5F46}"/>
          </ac:spMkLst>
        </pc:spChg>
        <pc:spChg chg="mod">
          <ac:chgData name="HUGO VITOR COLOMBO FRAJACOMO" userId="c1e31c9b-fa55-417c-a6c7-dfe5f9d93888" providerId="ADAL" clId="{45EA0404-B18A-47FB-94CE-A372D0112CB0}" dt="2023-05-22T22:23:37.132" v="2204" actId="20577"/>
          <ac:spMkLst>
            <pc:docMk/>
            <pc:sldMk cId="1595839495" sldId="265"/>
            <ac:spMk id="15" creationId="{F654C2BF-7534-814B-1DE9-48B2C7BA837A}"/>
          </ac:spMkLst>
        </pc:spChg>
        <pc:spChg chg="mod">
          <ac:chgData name="HUGO VITOR COLOMBO FRAJACOMO" userId="c1e31c9b-fa55-417c-a6c7-dfe5f9d93888" providerId="ADAL" clId="{45EA0404-B18A-47FB-94CE-A372D0112CB0}" dt="2023-05-22T22:23:48.678" v="2217" actId="20577"/>
          <ac:spMkLst>
            <pc:docMk/>
            <pc:sldMk cId="1595839495" sldId="265"/>
            <ac:spMk id="18" creationId="{D723FEAF-AFD1-F893-777A-61CDCB9DAE29}"/>
          </ac:spMkLst>
        </pc:spChg>
        <pc:picChg chg="mod">
          <ac:chgData name="HUGO VITOR COLOMBO FRAJACOMO" userId="c1e31c9b-fa55-417c-a6c7-dfe5f9d93888" providerId="ADAL" clId="{45EA0404-B18A-47FB-94CE-A372D0112CB0}" dt="2023-05-25T19:00:06.590" v="2340" actId="1076"/>
          <ac:picMkLst>
            <pc:docMk/>
            <pc:sldMk cId="1595839495" sldId="265"/>
            <ac:picMk id="9" creationId="{FA2512F0-F89E-0E66-132D-6CEB3631486F}"/>
          </ac:picMkLst>
        </pc:picChg>
      </pc:sldChg>
      <pc:sldChg chg="addSp delSp modSp mod">
        <pc:chgData name="HUGO VITOR COLOMBO FRAJACOMO" userId="c1e31c9b-fa55-417c-a6c7-dfe5f9d93888" providerId="ADAL" clId="{45EA0404-B18A-47FB-94CE-A372D0112CB0}" dt="2023-05-25T22:41:40.815" v="5620" actId="1076"/>
        <pc:sldMkLst>
          <pc:docMk/>
          <pc:sldMk cId="1962751816" sldId="266"/>
        </pc:sldMkLst>
        <pc:spChg chg="add del mod">
          <ac:chgData name="HUGO VITOR COLOMBO FRAJACOMO" userId="c1e31c9b-fa55-417c-a6c7-dfe5f9d93888" providerId="ADAL" clId="{45EA0404-B18A-47FB-94CE-A372D0112CB0}" dt="2023-05-25T19:10:41.616" v="2539" actId="478"/>
          <ac:spMkLst>
            <pc:docMk/>
            <pc:sldMk cId="1962751816" sldId="266"/>
            <ac:spMk id="2" creationId="{8D4BE3E6-7A13-501F-23F3-9D173798A9D6}"/>
          </ac:spMkLst>
        </pc:spChg>
        <pc:spChg chg="mod">
          <ac:chgData name="HUGO VITOR COLOMBO FRAJACOMO" userId="c1e31c9b-fa55-417c-a6c7-dfe5f9d93888" providerId="ADAL" clId="{45EA0404-B18A-47FB-94CE-A372D0112CB0}" dt="2023-05-25T20:39:34.236" v="4076" actId="1076"/>
          <ac:spMkLst>
            <pc:docMk/>
            <pc:sldMk cId="1962751816" sldId="266"/>
            <ac:spMk id="3" creationId="{A81B9126-E283-FB8B-FA97-38C8BBBF3EDD}"/>
          </ac:spMkLst>
        </pc:spChg>
        <pc:spChg chg="add del mod ord">
          <ac:chgData name="HUGO VITOR COLOMBO FRAJACOMO" userId="c1e31c9b-fa55-417c-a6c7-dfe5f9d93888" providerId="ADAL" clId="{45EA0404-B18A-47FB-94CE-A372D0112CB0}" dt="2023-05-25T20:38:27.538" v="4064" actId="478"/>
          <ac:spMkLst>
            <pc:docMk/>
            <pc:sldMk cId="1962751816" sldId="266"/>
            <ac:spMk id="7" creationId="{9FD49128-4885-5B11-1ADE-46417462B26B}"/>
          </ac:spMkLst>
        </pc:spChg>
        <pc:spChg chg="add mod ord">
          <ac:chgData name="HUGO VITOR COLOMBO FRAJACOMO" userId="c1e31c9b-fa55-417c-a6c7-dfe5f9d93888" providerId="ADAL" clId="{45EA0404-B18A-47FB-94CE-A372D0112CB0}" dt="2023-05-25T22:22:12.997" v="4938" actId="14100"/>
          <ac:spMkLst>
            <pc:docMk/>
            <pc:sldMk cId="1962751816" sldId="266"/>
            <ac:spMk id="8" creationId="{E4424EAA-8B73-4D60-830D-765DA2917430}"/>
          </ac:spMkLst>
        </pc:spChg>
        <pc:spChg chg="add mod">
          <ac:chgData name="HUGO VITOR COLOMBO FRAJACOMO" userId="c1e31c9b-fa55-417c-a6c7-dfe5f9d93888" providerId="ADAL" clId="{45EA0404-B18A-47FB-94CE-A372D0112CB0}" dt="2023-05-25T22:15:12.783" v="4936" actId="1076"/>
          <ac:spMkLst>
            <pc:docMk/>
            <pc:sldMk cId="1962751816" sldId="266"/>
            <ac:spMk id="11" creationId="{D7AA1237-8422-B3E6-7AA0-FF8FE4FD574F}"/>
          </ac:spMkLst>
        </pc:spChg>
        <pc:spChg chg="add mod">
          <ac:chgData name="HUGO VITOR COLOMBO FRAJACOMO" userId="c1e31c9b-fa55-417c-a6c7-dfe5f9d93888" providerId="ADAL" clId="{45EA0404-B18A-47FB-94CE-A372D0112CB0}" dt="2023-05-25T22:33:00.005" v="5218" actId="20577"/>
          <ac:spMkLst>
            <pc:docMk/>
            <pc:sldMk cId="1962751816" sldId="266"/>
            <ac:spMk id="16" creationId="{4344B4FE-7156-27AF-F07E-A1BA140E177E}"/>
          </ac:spMkLst>
        </pc:spChg>
        <pc:spChg chg="add mod">
          <ac:chgData name="HUGO VITOR COLOMBO FRAJACOMO" userId="c1e31c9b-fa55-417c-a6c7-dfe5f9d93888" providerId="ADAL" clId="{45EA0404-B18A-47FB-94CE-A372D0112CB0}" dt="2023-05-25T22:41:40.815" v="5620" actId="1076"/>
          <ac:spMkLst>
            <pc:docMk/>
            <pc:sldMk cId="1962751816" sldId="266"/>
            <ac:spMk id="17" creationId="{F97E35B8-D94D-B9C1-91DA-11ADFE24ECB1}"/>
          </ac:spMkLst>
        </pc:spChg>
        <pc:picChg chg="add del mod">
          <ac:chgData name="HUGO VITOR COLOMBO FRAJACOMO" userId="c1e31c9b-fa55-417c-a6c7-dfe5f9d93888" providerId="ADAL" clId="{45EA0404-B18A-47FB-94CE-A372D0112CB0}" dt="2023-05-25T20:37:47.361" v="4037" actId="478"/>
          <ac:picMkLst>
            <pc:docMk/>
            <pc:sldMk cId="1962751816" sldId="266"/>
            <ac:picMk id="6" creationId="{94605083-D350-476B-1218-74E695D90C2B}"/>
          </ac:picMkLst>
        </pc:picChg>
        <pc:picChg chg="add mod">
          <ac:chgData name="HUGO VITOR COLOMBO FRAJACOMO" userId="c1e31c9b-fa55-417c-a6c7-dfe5f9d93888" providerId="ADAL" clId="{45EA0404-B18A-47FB-94CE-A372D0112CB0}" dt="2023-05-25T22:22:08.467" v="4937" actId="14100"/>
          <ac:picMkLst>
            <pc:docMk/>
            <pc:sldMk cId="1962751816" sldId="266"/>
            <ac:picMk id="10" creationId="{3C692FA7-2C9F-7B97-B8E4-23DF51A3E36F}"/>
          </ac:picMkLst>
        </pc:picChg>
      </pc:sldChg>
      <pc:sldChg chg="addSp modSp mod">
        <pc:chgData name="HUGO VITOR COLOMBO FRAJACOMO" userId="c1e31c9b-fa55-417c-a6c7-dfe5f9d93888" providerId="ADAL" clId="{45EA0404-B18A-47FB-94CE-A372D0112CB0}" dt="2023-05-25T20:27:43.731" v="4012" actId="1076"/>
        <pc:sldMkLst>
          <pc:docMk/>
          <pc:sldMk cId="3570672420" sldId="267"/>
        </pc:sldMkLst>
        <pc:spChg chg="mod">
          <ac:chgData name="HUGO VITOR COLOMBO FRAJACOMO" userId="c1e31c9b-fa55-417c-a6c7-dfe5f9d93888" providerId="ADAL" clId="{45EA0404-B18A-47FB-94CE-A372D0112CB0}" dt="2023-05-25T20:27:39.631" v="4011" actId="1076"/>
          <ac:spMkLst>
            <pc:docMk/>
            <pc:sldMk cId="3570672420" sldId="267"/>
            <ac:spMk id="2" creationId="{0076F002-5023-13D7-553F-C2DDA486D59C}"/>
          </ac:spMkLst>
        </pc:spChg>
        <pc:spChg chg="add mod">
          <ac:chgData name="HUGO VITOR COLOMBO FRAJACOMO" userId="c1e31c9b-fa55-417c-a6c7-dfe5f9d93888" providerId="ADAL" clId="{45EA0404-B18A-47FB-94CE-A372D0112CB0}" dt="2023-05-25T20:27:43.731" v="4012" actId="1076"/>
          <ac:spMkLst>
            <pc:docMk/>
            <pc:sldMk cId="3570672420" sldId="267"/>
            <ac:spMk id="6" creationId="{FFFBCC9E-2162-BA61-9E85-95D22D696662}"/>
          </ac:spMkLst>
        </pc:spChg>
        <pc:spChg chg="mod">
          <ac:chgData name="HUGO VITOR COLOMBO FRAJACOMO" userId="c1e31c9b-fa55-417c-a6c7-dfe5f9d93888" providerId="ADAL" clId="{45EA0404-B18A-47FB-94CE-A372D0112CB0}" dt="2023-05-25T20:27:33.405" v="4010" actId="20577"/>
          <ac:spMkLst>
            <pc:docMk/>
            <pc:sldMk cId="3570672420" sldId="267"/>
            <ac:spMk id="8" creationId="{6990744B-F5DC-C0B9-1786-9E2CC27B95EB}"/>
          </ac:spMkLst>
        </pc:spChg>
        <pc:picChg chg="add mod ord modCrop">
          <ac:chgData name="HUGO VITOR COLOMBO FRAJACOMO" userId="c1e31c9b-fa55-417c-a6c7-dfe5f9d93888" providerId="ADAL" clId="{45EA0404-B18A-47FB-94CE-A372D0112CB0}" dt="2023-05-25T20:15:15.345" v="3706" actId="1076"/>
          <ac:picMkLst>
            <pc:docMk/>
            <pc:sldMk cId="3570672420" sldId="267"/>
            <ac:picMk id="4" creationId="{C138575B-405A-08D3-F53D-1A25565238CB}"/>
          </ac:picMkLst>
        </pc:picChg>
      </pc:sldChg>
      <pc:sldChg chg="delSp modSp mod">
        <pc:chgData name="HUGO VITOR COLOMBO FRAJACOMO" userId="c1e31c9b-fa55-417c-a6c7-dfe5f9d93888" providerId="ADAL" clId="{45EA0404-B18A-47FB-94CE-A372D0112CB0}" dt="2023-05-25T18:59:54.197" v="2338" actId="1076"/>
        <pc:sldMkLst>
          <pc:docMk/>
          <pc:sldMk cId="3752410482" sldId="270"/>
        </pc:sldMkLst>
        <pc:spChg chg="del">
          <ac:chgData name="HUGO VITOR COLOMBO FRAJACOMO" userId="c1e31c9b-fa55-417c-a6c7-dfe5f9d93888" providerId="ADAL" clId="{45EA0404-B18A-47FB-94CE-A372D0112CB0}" dt="2023-05-25T18:59:50.044" v="2337" actId="478"/>
          <ac:spMkLst>
            <pc:docMk/>
            <pc:sldMk cId="3752410482" sldId="270"/>
            <ac:spMk id="8" creationId="{D5B4E0C8-1E35-4D96-1739-B4B859DC5F46}"/>
          </ac:spMkLst>
        </pc:spChg>
        <pc:picChg chg="mod">
          <ac:chgData name="HUGO VITOR COLOMBO FRAJACOMO" userId="c1e31c9b-fa55-417c-a6c7-dfe5f9d93888" providerId="ADAL" clId="{45EA0404-B18A-47FB-94CE-A372D0112CB0}" dt="2023-05-25T18:59:54.197" v="2338" actId="1076"/>
          <ac:picMkLst>
            <pc:docMk/>
            <pc:sldMk cId="3752410482" sldId="270"/>
            <ac:picMk id="3" creationId="{12559BD8-4BC8-4D5F-3106-5CB24A5DEEB7}"/>
          </ac:picMkLst>
        </pc:picChg>
      </pc:sldChg>
      <pc:sldChg chg="addSp delSp modSp add mod">
        <pc:chgData name="HUGO VITOR COLOMBO FRAJACOMO" userId="c1e31c9b-fa55-417c-a6c7-dfe5f9d93888" providerId="ADAL" clId="{45EA0404-B18A-47FB-94CE-A372D0112CB0}" dt="2023-05-25T20:57:33.050" v="4745" actId="732"/>
        <pc:sldMkLst>
          <pc:docMk/>
          <pc:sldMk cId="1637486531" sldId="271"/>
        </pc:sldMkLst>
        <pc:spChg chg="mod topLvl">
          <ac:chgData name="HUGO VITOR COLOMBO FRAJACOMO" userId="c1e31c9b-fa55-417c-a6c7-dfe5f9d93888" providerId="ADAL" clId="{45EA0404-B18A-47FB-94CE-A372D0112CB0}" dt="2023-05-25T20:54:23.484" v="4521" actId="164"/>
          <ac:spMkLst>
            <pc:docMk/>
            <pc:sldMk cId="1637486531" sldId="271"/>
            <ac:spMk id="7" creationId="{A6AE8339-D043-1A42-0F14-3533478487EE}"/>
          </ac:spMkLst>
        </pc:spChg>
        <pc:spChg chg="mod">
          <ac:chgData name="HUGO VITOR COLOMBO FRAJACOMO" userId="c1e31c9b-fa55-417c-a6c7-dfe5f9d93888" providerId="ADAL" clId="{45EA0404-B18A-47FB-94CE-A372D0112CB0}" dt="2023-05-25T20:54:02.118" v="4518" actId="165"/>
          <ac:spMkLst>
            <pc:docMk/>
            <pc:sldMk cId="1637486531" sldId="271"/>
            <ac:spMk id="9" creationId="{E3A03EB1-993B-B6D9-04EA-157B9AB2E071}"/>
          </ac:spMkLst>
        </pc:spChg>
        <pc:spChg chg="mod">
          <ac:chgData name="HUGO VITOR COLOMBO FRAJACOMO" userId="c1e31c9b-fa55-417c-a6c7-dfe5f9d93888" providerId="ADAL" clId="{45EA0404-B18A-47FB-94CE-A372D0112CB0}" dt="2023-05-25T20:54:02.118" v="4518" actId="165"/>
          <ac:spMkLst>
            <pc:docMk/>
            <pc:sldMk cId="1637486531" sldId="271"/>
            <ac:spMk id="10" creationId="{25291198-9106-BD8A-1982-65851E4AF8E9}"/>
          </ac:spMkLst>
        </pc:spChg>
        <pc:spChg chg="mod">
          <ac:chgData name="HUGO VITOR COLOMBO FRAJACOMO" userId="c1e31c9b-fa55-417c-a6c7-dfe5f9d93888" providerId="ADAL" clId="{45EA0404-B18A-47FB-94CE-A372D0112CB0}" dt="2023-05-25T20:54:06.003" v="4519" actId="1076"/>
          <ac:spMkLst>
            <pc:docMk/>
            <pc:sldMk cId="1637486531" sldId="271"/>
            <ac:spMk id="11" creationId="{9D100DBC-20AF-6443-4878-F4AA89B1DE6E}"/>
          </ac:spMkLst>
        </pc:spChg>
        <pc:spChg chg="del">
          <ac:chgData name="HUGO VITOR COLOMBO FRAJACOMO" userId="c1e31c9b-fa55-417c-a6c7-dfe5f9d93888" providerId="ADAL" clId="{45EA0404-B18A-47FB-94CE-A372D0112CB0}" dt="2023-05-25T20:43:37.204" v="4088" actId="478"/>
          <ac:spMkLst>
            <pc:docMk/>
            <pc:sldMk cId="1637486531" sldId="271"/>
            <ac:spMk id="12" creationId="{B5315B13-6E0A-270D-AFAD-9F16A309AD54}"/>
          </ac:spMkLst>
        </pc:spChg>
        <pc:spChg chg="del">
          <ac:chgData name="HUGO VITOR COLOMBO FRAJACOMO" userId="c1e31c9b-fa55-417c-a6c7-dfe5f9d93888" providerId="ADAL" clId="{45EA0404-B18A-47FB-94CE-A372D0112CB0}" dt="2023-05-25T20:43:36.756" v="4087" actId="478"/>
          <ac:spMkLst>
            <pc:docMk/>
            <pc:sldMk cId="1637486531" sldId="271"/>
            <ac:spMk id="13" creationId="{986E152D-4299-54F9-AF72-AF8F4F789120}"/>
          </ac:spMkLst>
        </pc:spChg>
        <pc:spChg chg="del">
          <ac:chgData name="HUGO VITOR COLOMBO FRAJACOMO" userId="c1e31c9b-fa55-417c-a6c7-dfe5f9d93888" providerId="ADAL" clId="{45EA0404-B18A-47FB-94CE-A372D0112CB0}" dt="2023-05-25T20:43:36.347" v="4086" actId="478"/>
          <ac:spMkLst>
            <pc:docMk/>
            <pc:sldMk cId="1637486531" sldId="271"/>
            <ac:spMk id="14" creationId="{C7FD0947-9D9D-99C9-D34B-F174B69063AC}"/>
          </ac:spMkLst>
        </pc:spChg>
        <pc:spChg chg="del">
          <ac:chgData name="HUGO VITOR COLOMBO FRAJACOMO" userId="c1e31c9b-fa55-417c-a6c7-dfe5f9d93888" providerId="ADAL" clId="{45EA0404-B18A-47FB-94CE-A372D0112CB0}" dt="2023-05-25T20:43:35.815" v="4085" actId="478"/>
          <ac:spMkLst>
            <pc:docMk/>
            <pc:sldMk cId="1637486531" sldId="271"/>
            <ac:spMk id="15" creationId="{F654C2BF-7534-814B-1DE9-48B2C7BA837A}"/>
          </ac:spMkLst>
        </pc:spChg>
        <pc:spChg chg="add mod ord">
          <ac:chgData name="HUGO VITOR COLOMBO FRAJACOMO" userId="c1e31c9b-fa55-417c-a6c7-dfe5f9d93888" providerId="ADAL" clId="{45EA0404-B18A-47FB-94CE-A372D0112CB0}" dt="2023-05-25T20:56:47.562" v="4741" actId="1037"/>
          <ac:spMkLst>
            <pc:docMk/>
            <pc:sldMk cId="1637486531" sldId="271"/>
            <ac:spMk id="16" creationId="{DEE5B430-1E4E-DC08-A287-7DA70B5CFCFC}"/>
          </ac:spMkLst>
        </pc:spChg>
        <pc:spChg chg="mod">
          <ac:chgData name="HUGO VITOR COLOMBO FRAJACOMO" userId="c1e31c9b-fa55-417c-a6c7-dfe5f9d93888" providerId="ADAL" clId="{45EA0404-B18A-47FB-94CE-A372D0112CB0}" dt="2023-05-25T20:43:54.746" v="4107" actId="20577"/>
          <ac:spMkLst>
            <pc:docMk/>
            <pc:sldMk cId="1637486531" sldId="271"/>
            <ac:spMk id="18" creationId="{D723FEAF-AFD1-F893-777A-61CDCB9DAE29}"/>
          </ac:spMkLst>
        </pc:spChg>
        <pc:spChg chg="add mod ord">
          <ac:chgData name="HUGO VITOR COLOMBO FRAJACOMO" userId="c1e31c9b-fa55-417c-a6c7-dfe5f9d93888" providerId="ADAL" clId="{45EA0404-B18A-47FB-94CE-A372D0112CB0}" dt="2023-05-25T20:56:24.308" v="4691" actId="164"/>
          <ac:spMkLst>
            <pc:docMk/>
            <pc:sldMk cId="1637486531" sldId="271"/>
            <ac:spMk id="25" creationId="{513514C1-C089-C015-DAF8-017A99A1872A}"/>
          </ac:spMkLst>
        </pc:spChg>
        <pc:grpChg chg="add del mod">
          <ac:chgData name="HUGO VITOR COLOMBO FRAJACOMO" userId="c1e31c9b-fa55-417c-a6c7-dfe5f9d93888" providerId="ADAL" clId="{45EA0404-B18A-47FB-94CE-A372D0112CB0}" dt="2023-05-25T20:54:02.118" v="4518" actId="165"/>
          <ac:grpSpMkLst>
            <pc:docMk/>
            <pc:sldMk cId="1637486531" sldId="271"/>
            <ac:grpSpMk id="6" creationId="{2DC1CDB1-A69C-3234-C84C-A8A6668E446A}"/>
          </ac:grpSpMkLst>
        </pc:grpChg>
        <pc:grpChg chg="mod topLvl">
          <ac:chgData name="HUGO VITOR COLOMBO FRAJACOMO" userId="c1e31c9b-fa55-417c-a6c7-dfe5f9d93888" providerId="ADAL" clId="{45EA0404-B18A-47FB-94CE-A372D0112CB0}" dt="2023-05-25T20:54:23.484" v="4521" actId="164"/>
          <ac:grpSpMkLst>
            <pc:docMk/>
            <pc:sldMk cId="1637486531" sldId="271"/>
            <ac:grpSpMk id="8" creationId="{DE172C3E-6A64-BB15-E1FB-EA5BE6A43B94}"/>
          </ac:grpSpMkLst>
        </pc:grpChg>
        <pc:grpChg chg="add mod">
          <ac:chgData name="HUGO VITOR COLOMBO FRAJACOMO" userId="c1e31c9b-fa55-417c-a6c7-dfe5f9d93888" providerId="ADAL" clId="{45EA0404-B18A-47FB-94CE-A372D0112CB0}" dt="2023-05-25T20:56:38" v="4693" actId="164"/>
          <ac:grpSpMkLst>
            <pc:docMk/>
            <pc:sldMk cId="1637486531" sldId="271"/>
            <ac:grpSpMk id="24" creationId="{81564909-1D36-42D3-21B4-E4CEB9D6336F}"/>
          </ac:grpSpMkLst>
        </pc:grpChg>
        <pc:grpChg chg="add mod">
          <ac:chgData name="HUGO VITOR COLOMBO FRAJACOMO" userId="c1e31c9b-fa55-417c-a6c7-dfe5f9d93888" providerId="ADAL" clId="{45EA0404-B18A-47FB-94CE-A372D0112CB0}" dt="2023-05-25T20:57:07.892" v="4742" actId="14861"/>
          <ac:grpSpMkLst>
            <pc:docMk/>
            <pc:sldMk cId="1637486531" sldId="271"/>
            <ac:grpSpMk id="26" creationId="{BAD345C6-E258-DCEC-C6CF-F4AA1C918A86}"/>
          </ac:grpSpMkLst>
        </pc:grpChg>
        <pc:grpChg chg="add mod">
          <ac:chgData name="HUGO VITOR COLOMBO FRAJACOMO" userId="c1e31c9b-fa55-417c-a6c7-dfe5f9d93888" providerId="ADAL" clId="{45EA0404-B18A-47FB-94CE-A372D0112CB0}" dt="2023-05-25T20:56:39.666" v="4694" actId="1076"/>
          <ac:grpSpMkLst>
            <pc:docMk/>
            <pc:sldMk cId="1637486531" sldId="271"/>
            <ac:grpSpMk id="27" creationId="{8C43A247-D011-4824-B964-E63B09E6A39F}"/>
          </ac:grpSpMkLst>
        </pc:grpChg>
        <pc:picChg chg="del">
          <ac:chgData name="HUGO VITOR COLOMBO FRAJACOMO" userId="c1e31c9b-fa55-417c-a6c7-dfe5f9d93888" providerId="ADAL" clId="{45EA0404-B18A-47FB-94CE-A372D0112CB0}" dt="2023-05-25T20:43:32.014" v="4084" actId="478"/>
          <ac:picMkLst>
            <pc:docMk/>
            <pc:sldMk cId="1637486531" sldId="271"/>
            <ac:picMk id="3" creationId="{12559BD8-4BC8-4D5F-3106-5CB24A5DEEB7}"/>
          </ac:picMkLst>
        </pc:picChg>
        <pc:picChg chg="add mod modCrop">
          <ac:chgData name="HUGO VITOR COLOMBO FRAJACOMO" userId="c1e31c9b-fa55-417c-a6c7-dfe5f9d93888" providerId="ADAL" clId="{45EA0404-B18A-47FB-94CE-A372D0112CB0}" dt="2023-05-25T20:57:33.050" v="4745" actId="732"/>
          <ac:picMkLst>
            <pc:docMk/>
            <pc:sldMk cId="1637486531" sldId="271"/>
            <ac:picMk id="4" creationId="{1E5BECB7-9A9B-F781-7FA8-46B373970D06}"/>
          </ac:picMkLst>
        </pc:picChg>
        <pc:picChg chg="add del mod">
          <ac:chgData name="HUGO VITOR COLOMBO FRAJACOMO" userId="c1e31c9b-fa55-417c-a6c7-dfe5f9d93888" providerId="ADAL" clId="{45EA0404-B18A-47FB-94CE-A372D0112CB0}" dt="2023-05-25T20:49:36.519" v="4147" actId="478"/>
          <ac:picMkLst>
            <pc:docMk/>
            <pc:sldMk cId="1637486531" sldId="271"/>
            <ac:picMk id="19" creationId="{275832FC-6925-CF2D-5FB9-2B2125347FBD}"/>
          </ac:picMkLst>
        </pc:picChg>
        <pc:picChg chg="add del mod">
          <ac:chgData name="HUGO VITOR COLOMBO FRAJACOMO" userId="c1e31c9b-fa55-417c-a6c7-dfe5f9d93888" providerId="ADAL" clId="{45EA0404-B18A-47FB-94CE-A372D0112CB0}" dt="2023-05-25T20:51:31.971" v="4153" actId="478"/>
          <ac:picMkLst>
            <pc:docMk/>
            <pc:sldMk cId="1637486531" sldId="271"/>
            <ac:picMk id="21" creationId="{E8BC9E1D-8CD5-C863-E6B3-C82838E1B3B5}"/>
          </ac:picMkLst>
        </pc:picChg>
        <pc:picChg chg="add mod modCrop">
          <ac:chgData name="HUGO VITOR COLOMBO FRAJACOMO" userId="c1e31c9b-fa55-417c-a6c7-dfe5f9d93888" providerId="ADAL" clId="{45EA0404-B18A-47FB-94CE-A372D0112CB0}" dt="2023-05-25T20:56:38" v="4693" actId="164"/>
          <ac:picMkLst>
            <pc:docMk/>
            <pc:sldMk cId="1637486531" sldId="271"/>
            <ac:picMk id="23" creationId="{D796910D-D0F3-35FD-7326-B45E994F0574}"/>
          </ac:picMkLst>
        </pc:picChg>
      </pc:sldChg>
      <pc:sldMasterChg chg="modTransition modSldLayout">
        <pc:chgData name="HUGO VITOR COLOMBO FRAJACOMO" userId="c1e31c9b-fa55-417c-a6c7-dfe5f9d93888" providerId="ADAL" clId="{45EA0404-B18A-47FB-94CE-A372D0112CB0}" dt="2023-05-22T21:50:02.755" v="809"/>
        <pc:sldMasterMkLst>
          <pc:docMk/>
          <pc:sldMasterMk cId="13107720" sldId="2147483660"/>
        </pc:sldMasterMkLst>
        <pc:sldLayoutChg chg="modTransition">
          <pc:chgData name="HUGO VITOR COLOMBO FRAJACOMO" userId="c1e31c9b-fa55-417c-a6c7-dfe5f9d93888" providerId="ADAL" clId="{45EA0404-B18A-47FB-94CE-A372D0112CB0}" dt="2023-05-22T21:50:02.755" v="809"/>
          <pc:sldLayoutMkLst>
            <pc:docMk/>
            <pc:sldMasterMk cId="13107720" sldId="2147483660"/>
            <pc:sldLayoutMk cId="2797144239" sldId="2147483661"/>
          </pc:sldLayoutMkLst>
        </pc:sldLayoutChg>
        <pc:sldLayoutChg chg="modTransition">
          <pc:chgData name="HUGO VITOR COLOMBO FRAJACOMO" userId="c1e31c9b-fa55-417c-a6c7-dfe5f9d93888" providerId="ADAL" clId="{45EA0404-B18A-47FB-94CE-A372D0112CB0}" dt="2023-05-22T21:50:02.755" v="809"/>
          <pc:sldLayoutMkLst>
            <pc:docMk/>
            <pc:sldMasterMk cId="13107720" sldId="2147483660"/>
            <pc:sldLayoutMk cId="132912707" sldId="2147483662"/>
          </pc:sldLayoutMkLst>
        </pc:sldLayoutChg>
        <pc:sldLayoutChg chg="modTransition">
          <pc:chgData name="HUGO VITOR COLOMBO FRAJACOMO" userId="c1e31c9b-fa55-417c-a6c7-dfe5f9d93888" providerId="ADAL" clId="{45EA0404-B18A-47FB-94CE-A372D0112CB0}" dt="2023-05-22T21:50:02.755" v="809"/>
          <pc:sldLayoutMkLst>
            <pc:docMk/>
            <pc:sldMasterMk cId="13107720" sldId="2147483660"/>
            <pc:sldLayoutMk cId="706687890" sldId="2147483663"/>
          </pc:sldLayoutMkLst>
        </pc:sldLayoutChg>
        <pc:sldLayoutChg chg="modTransition">
          <pc:chgData name="HUGO VITOR COLOMBO FRAJACOMO" userId="c1e31c9b-fa55-417c-a6c7-dfe5f9d93888" providerId="ADAL" clId="{45EA0404-B18A-47FB-94CE-A372D0112CB0}" dt="2023-05-22T21:50:02.755" v="809"/>
          <pc:sldLayoutMkLst>
            <pc:docMk/>
            <pc:sldMasterMk cId="13107720" sldId="2147483660"/>
            <pc:sldLayoutMk cId="2409110002" sldId="2147483664"/>
          </pc:sldLayoutMkLst>
        </pc:sldLayoutChg>
        <pc:sldLayoutChg chg="modTransition">
          <pc:chgData name="HUGO VITOR COLOMBO FRAJACOMO" userId="c1e31c9b-fa55-417c-a6c7-dfe5f9d93888" providerId="ADAL" clId="{45EA0404-B18A-47FB-94CE-A372D0112CB0}" dt="2023-05-22T21:50:02.755" v="809"/>
          <pc:sldLayoutMkLst>
            <pc:docMk/>
            <pc:sldMasterMk cId="13107720" sldId="2147483660"/>
            <pc:sldLayoutMk cId="2365079733" sldId="2147483665"/>
          </pc:sldLayoutMkLst>
        </pc:sldLayoutChg>
        <pc:sldLayoutChg chg="modTransition">
          <pc:chgData name="HUGO VITOR COLOMBO FRAJACOMO" userId="c1e31c9b-fa55-417c-a6c7-dfe5f9d93888" providerId="ADAL" clId="{45EA0404-B18A-47FB-94CE-A372D0112CB0}" dt="2023-05-22T21:50:02.755" v="809"/>
          <pc:sldLayoutMkLst>
            <pc:docMk/>
            <pc:sldMasterMk cId="13107720" sldId="2147483660"/>
            <pc:sldLayoutMk cId="1215540490" sldId="2147483666"/>
          </pc:sldLayoutMkLst>
        </pc:sldLayoutChg>
        <pc:sldLayoutChg chg="modTransition">
          <pc:chgData name="HUGO VITOR COLOMBO FRAJACOMO" userId="c1e31c9b-fa55-417c-a6c7-dfe5f9d93888" providerId="ADAL" clId="{45EA0404-B18A-47FB-94CE-A372D0112CB0}" dt="2023-05-22T21:50:02.755" v="809"/>
          <pc:sldLayoutMkLst>
            <pc:docMk/>
            <pc:sldMasterMk cId="13107720" sldId="2147483660"/>
            <pc:sldLayoutMk cId="2008890920" sldId="2147483667"/>
          </pc:sldLayoutMkLst>
        </pc:sldLayoutChg>
        <pc:sldLayoutChg chg="modTransition">
          <pc:chgData name="HUGO VITOR COLOMBO FRAJACOMO" userId="c1e31c9b-fa55-417c-a6c7-dfe5f9d93888" providerId="ADAL" clId="{45EA0404-B18A-47FB-94CE-A372D0112CB0}" dt="2023-05-22T21:50:02.755" v="809"/>
          <pc:sldLayoutMkLst>
            <pc:docMk/>
            <pc:sldMasterMk cId="13107720" sldId="2147483660"/>
            <pc:sldLayoutMk cId="2112479031" sldId="2147483668"/>
          </pc:sldLayoutMkLst>
        </pc:sldLayoutChg>
        <pc:sldLayoutChg chg="modTransition">
          <pc:chgData name="HUGO VITOR COLOMBO FRAJACOMO" userId="c1e31c9b-fa55-417c-a6c7-dfe5f9d93888" providerId="ADAL" clId="{45EA0404-B18A-47FB-94CE-A372D0112CB0}" dt="2023-05-22T21:50:02.755" v="809"/>
          <pc:sldLayoutMkLst>
            <pc:docMk/>
            <pc:sldMasterMk cId="13107720" sldId="2147483660"/>
            <pc:sldLayoutMk cId="3062862412" sldId="2147483669"/>
          </pc:sldLayoutMkLst>
        </pc:sldLayoutChg>
        <pc:sldLayoutChg chg="modTransition">
          <pc:chgData name="HUGO VITOR COLOMBO FRAJACOMO" userId="c1e31c9b-fa55-417c-a6c7-dfe5f9d93888" providerId="ADAL" clId="{45EA0404-B18A-47FB-94CE-A372D0112CB0}" dt="2023-05-22T21:50:02.755" v="809"/>
          <pc:sldLayoutMkLst>
            <pc:docMk/>
            <pc:sldMasterMk cId="13107720" sldId="2147483660"/>
            <pc:sldLayoutMk cId="1704537013" sldId="2147483670"/>
          </pc:sldLayoutMkLst>
        </pc:sldLayoutChg>
      </pc:sldMasterChg>
    </pc:docChg>
  </pc:docChgLst>
  <pc:docChgLst>
    <pc:chgData name="Hugo Frajacomo" userId="860f2296ca94ca5c" providerId="LiveId" clId="{78EE6996-4097-4687-ACD5-C6E1FFCABE07}"/>
    <pc:docChg chg="undo custSel modSld">
      <pc:chgData name="Hugo Frajacomo" userId="860f2296ca94ca5c" providerId="LiveId" clId="{78EE6996-4097-4687-ACD5-C6E1FFCABE07}" dt="2023-12-06T19:06:26.595" v="71" actId="962"/>
      <pc:docMkLst>
        <pc:docMk/>
      </pc:docMkLst>
      <pc:sldChg chg="addSp delSp modSp mod">
        <pc:chgData name="Hugo Frajacomo" userId="860f2296ca94ca5c" providerId="LiveId" clId="{78EE6996-4097-4687-ACD5-C6E1FFCABE07}" dt="2023-12-06T14:24:14.849" v="16" actId="1076"/>
        <pc:sldMkLst>
          <pc:docMk/>
          <pc:sldMk cId="1595839495" sldId="265"/>
        </pc:sldMkLst>
        <pc:graphicFrameChg chg="add del mod">
          <ac:chgData name="Hugo Frajacomo" userId="860f2296ca94ca5c" providerId="LiveId" clId="{78EE6996-4097-4687-ACD5-C6E1FFCABE07}" dt="2023-12-06T14:22:17.969" v="2" actId="478"/>
          <ac:graphicFrameMkLst>
            <pc:docMk/>
            <pc:sldMk cId="1595839495" sldId="265"/>
            <ac:graphicFrameMk id="2" creationId="{49F917A1-0BC4-6916-95D0-BD515B8D2959}"/>
          </ac:graphicFrameMkLst>
        </pc:graphicFrameChg>
        <pc:picChg chg="add mod modCrop">
          <ac:chgData name="Hugo Frajacomo" userId="860f2296ca94ca5c" providerId="LiveId" clId="{78EE6996-4097-4687-ACD5-C6E1FFCABE07}" dt="2023-12-06T14:24:14.849" v="16" actId="1076"/>
          <ac:picMkLst>
            <pc:docMk/>
            <pc:sldMk cId="1595839495" sldId="265"/>
            <ac:picMk id="4" creationId="{415DE26A-0172-AADC-EB8F-19A71B2B04B2}"/>
          </ac:picMkLst>
        </pc:picChg>
        <pc:picChg chg="del">
          <ac:chgData name="Hugo Frajacomo" userId="860f2296ca94ca5c" providerId="LiveId" clId="{78EE6996-4097-4687-ACD5-C6E1FFCABE07}" dt="2023-12-06T14:22:00.438" v="0" actId="478"/>
          <ac:picMkLst>
            <pc:docMk/>
            <pc:sldMk cId="1595839495" sldId="265"/>
            <ac:picMk id="9" creationId="{FA2512F0-F89E-0E66-132D-6CEB3631486F}"/>
          </ac:picMkLst>
        </pc:picChg>
      </pc:sldChg>
      <pc:sldChg chg="addSp delSp modSp mod">
        <pc:chgData name="Hugo Frajacomo" userId="860f2296ca94ca5c" providerId="LiveId" clId="{78EE6996-4097-4687-ACD5-C6E1FFCABE07}" dt="2023-12-06T17:18:11.105" v="63" actId="1076"/>
        <pc:sldMkLst>
          <pc:docMk/>
          <pc:sldMk cId="1637486531" sldId="271"/>
        </pc:sldMkLst>
        <pc:spChg chg="mod">
          <ac:chgData name="Hugo Frajacomo" userId="860f2296ca94ca5c" providerId="LiveId" clId="{78EE6996-4097-4687-ACD5-C6E1FFCABE07}" dt="2023-12-06T17:16:12.288" v="36" actId="165"/>
          <ac:spMkLst>
            <pc:docMk/>
            <pc:sldMk cId="1637486531" sldId="271"/>
            <ac:spMk id="7" creationId="{A6AE8339-D043-1A42-0F14-3533478487EE}"/>
          </ac:spMkLst>
        </pc:spChg>
        <pc:spChg chg="mod">
          <ac:chgData name="Hugo Frajacomo" userId="860f2296ca94ca5c" providerId="LiveId" clId="{78EE6996-4097-4687-ACD5-C6E1FFCABE07}" dt="2023-12-06T17:16:12.288" v="36" actId="165"/>
          <ac:spMkLst>
            <pc:docMk/>
            <pc:sldMk cId="1637486531" sldId="271"/>
            <ac:spMk id="9" creationId="{E3A03EB1-993B-B6D9-04EA-157B9AB2E071}"/>
          </ac:spMkLst>
        </pc:spChg>
        <pc:spChg chg="mod">
          <ac:chgData name="Hugo Frajacomo" userId="860f2296ca94ca5c" providerId="LiveId" clId="{78EE6996-4097-4687-ACD5-C6E1FFCABE07}" dt="2023-12-06T17:16:12.288" v="36" actId="165"/>
          <ac:spMkLst>
            <pc:docMk/>
            <pc:sldMk cId="1637486531" sldId="271"/>
            <ac:spMk id="10" creationId="{25291198-9106-BD8A-1982-65851E4AF8E9}"/>
          </ac:spMkLst>
        </pc:spChg>
        <pc:spChg chg="mod">
          <ac:chgData name="Hugo Frajacomo" userId="860f2296ca94ca5c" providerId="LiveId" clId="{78EE6996-4097-4687-ACD5-C6E1FFCABE07}" dt="2023-12-06T17:16:12.288" v="36" actId="165"/>
          <ac:spMkLst>
            <pc:docMk/>
            <pc:sldMk cId="1637486531" sldId="271"/>
            <ac:spMk id="11" creationId="{9D100DBC-20AF-6443-4878-F4AA89B1DE6E}"/>
          </ac:spMkLst>
        </pc:spChg>
        <pc:spChg chg="mod">
          <ac:chgData name="Hugo Frajacomo" userId="860f2296ca94ca5c" providerId="LiveId" clId="{78EE6996-4097-4687-ACD5-C6E1FFCABE07}" dt="2023-12-06T17:17:34.037" v="56" actId="14100"/>
          <ac:spMkLst>
            <pc:docMk/>
            <pc:sldMk cId="1637486531" sldId="271"/>
            <ac:spMk id="16" creationId="{DEE5B430-1E4E-DC08-A287-7DA70B5CFCFC}"/>
          </ac:spMkLst>
        </pc:spChg>
        <pc:spChg chg="mod topLvl">
          <ac:chgData name="Hugo Frajacomo" userId="860f2296ca94ca5c" providerId="LiveId" clId="{78EE6996-4097-4687-ACD5-C6E1FFCABE07}" dt="2023-12-06T17:18:05.006" v="62" actId="164"/>
          <ac:spMkLst>
            <pc:docMk/>
            <pc:sldMk cId="1637486531" sldId="271"/>
            <ac:spMk id="25" creationId="{513514C1-C089-C015-DAF8-017A99A1872A}"/>
          </ac:spMkLst>
        </pc:spChg>
        <pc:grpChg chg="mod">
          <ac:chgData name="Hugo Frajacomo" userId="860f2296ca94ca5c" providerId="LiveId" clId="{78EE6996-4097-4687-ACD5-C6E1FFCABE07}" dt="2023-12-06T17:16:12.288" v="36" actId="165"/>
          <ac:grpSpMkLst>
            <pc:docMk/>
            <pc:sldMk cId="1637486531" sldId="271"/>
            <ac:grpSpMk id="8" creationId="{DE172C3E-6A64-BB15-E1FB-EA5BE6A43B94}"/>
          </ac:grpSpMkLst>
        </pc:grpChg>
        <pc:grpChg chg="add mod">
          <ac:chgData name="Hugo Frajacomo" userId="860f2296ca94ca5c" providerId="LiveId" clId="{78EE6996-4097-4687-ACD5-C6E1FFCABE07}" dt="2023-12-06T17:17:54.056" v="59" actId="1076"/>
          <ac:grpSpMkLst>
            <pc:docMk/>
            <pc:sldMk cId="1637486531" sldId="271"/>
            <ac:grpSpMk id="15" creationId="{DE601026-D093-02CA-0345-082C3D53E138}"/>
          </ac:grpSpMkLst>
        </pc:grpChg>
        <pc:grpChg chg="add mod">
          <ac:chgData name="Hugo Frajacomo" userId="860f2296ca94ca5c" providerId="LiveId" clId="{78EE6996-4097-4687-ACD5-C6E1FFCABE07}" dt="2023-12-06T17:18:11.105" v="63" actId="1076"/>
          <ac:grpSpMkLst>
            <pc:docMk/>
            <pc:sldMk cId="1637486531" sldId="271"/>
            <ac:grpSpMk id="17" creationId="{9CE45905-E69D-C9F4-7B1B-628A3720F111}"/>
          </ac:grpSpMkLst>
        </pc:grpChg>
        <pc:grpChg chg="mod topLvl">
          <ac:chgData name="Hugo Frajacomo" userId="860f2296ca94ca5c" providerId="LiveId" clId="{78EE6996-4097-4687-ACD5-C6E1FFCABE07}" dt="2023-12-06T17:17:50.504" v="57" actId="164"/>
          <ac:grpSpMkLst>
            <pc:docMk/>
            <pc:sldMk cId="1637486531" sldId="271"/>
            <ac:grpSpMk id="24" creationId="{81564909-1D36-42D3-21B4-E4CEB9D6336F}"/>
          </ac:grpSpMkLst>
        </pc:grpChg>
        <pc:grpChg chg="del">
          <ac:chgData name="Hugo Frajacomo" userId="860f2296ca94ca5c" providerId="LiveId" clId="{78EE6996-4097-4687-ACD5-C6E1FFCABE07}" dt="2023-12-06T17:08:11.252" v="17" actId="165"/>
          <ac:grpSpMkLst>
            <pc:docMk/>
            <pc:sldMk cId="1637486531" sldId="271"/>
            <ac:grpSpMk id="26" creationId="{BAD345C6-E258-DCEC-C6CF-F4AA1C918A86}"/>
          </ac:grpSpMkLst>
        </pc:grpChg>
        <pc:grpChg chg="add del">
          <ac:chgData name="Hugo Frajacomo" userId="860f2296ca94ca5c" providerId="LiveId" clId="{78EE6996-4097-4687-ACD5-C6E1FFCABE07}" dt="2023-12-06T17:16:12.288" v="36" actId="165"/>
          <ac:grpSpMkLst>
            <pc:docMk/>
            <pc:sldMk cId="1637486531" sldId="271"/>
            <ac:grpSpMk id="27" creationId="{8C43A247-D011-4824-B964-E63B09E6A39F}"/>
          </ac:grpSpMkLst>
        </pc:grpChg>
        <pc:picChg chg="add del mod">
          <ac:chgData name="Hugo Frajacomo" userId="860f2296ca94ca5c" providerId="LiveId" clId="{78EE6996-4097-4687-ACD5-C6E1FFCABE07}" dt="2023-12-06T17:12:52.511" v="24" actId="478"/>
          <ac:picMkLst>
            <pc:docMk/>
            <pc:sldMk cId="1637486531" sldId="271"/>
            <ac:picMk id="3" creationId="{41B2D75F-955E-B1FA-5E18-983725A77359}"/>
          </ac:picMkLst>
        </pc:picChg>
        <pc:picChg chg="del mod topLvl">
          <ac:chgData name="Hugo Frajacomo" userId="860f2296ca94ca5c" providerId="LiveId" clId="{78EE6996-4097-4687-ACD5-C6E1FFCABE07}" dt="2023-12-06T17:14:38.687" v="32" actId="478"/>
          <ac:picMkLst>
            <pc:docMk/>
            <pc:sldMk cId="1637486531" sldId="271"/>
            <ac:picMk id="4" creationId="{1E5BECB7-9A9B-F781-7FA8-46B373970D06}"/>
          </ac:picMkLst>
        </pc:picChg>
        <pc:picChg chg="add mod">
          <ac:chgData name="Hugo Frajacomo" userId="860f2296ca94ca5c" providerId="LiveId" clId="{78EE6996-4097-4687-ACD5-C6E1FFCABE07}" dt="2023-12-06T17:18:05.006" v="62" actId="164"/>
          <ac:picMkLst>
            <pc:docMk/>
            <pc:sldMk cId="1637486531" sldId="271"/>
            <ac:picMk id="12" creationId="{8D716713-08FB-2709-E76F-42DAC9DE9721}"/>
          </ac:picMkLst>
        </pc:picChg>
        <pc:picChg chg="add mod">
          <ac:chgData name="Hugo Frajacomo" userId="860f2296ca94ca5c" providerId="LiveId" clId="{78EE6996-4097-4687-ACD5-C6E1FFCABE07}" dt="2023-12-06T17:17:50.504" v="57" actId="164"/>
          <ac:picMkLst>
            <pc:docMk/>
            <pc:sldMk cId="1637486531" sldId="271"/>
            <ac:picMk id="14" creationId="{47E0C90C-906D-C850-EBEE-BCE76C455FDB}"/>
          </ac:picMkLst>
        </pc:picChg>
        <pc:picChg chg="del mod topLvl">
          <ac:chgData name="Hugo Frajacomo" userId="860f2296ca94ca5c" providerId="LiveId" clId="{78EE6996-4097-4687-ACD5-C6E1FFCABE07}" dt="2023-12-06T17:16:15.157" v="37" actId="478"/>
          <ac:picMkLst>
            <pc:docMk/>
            <pc:sldMk cId="1637486531" sldId="271"/>
            <ac:picMk id="23" creationId="{D796910D-D0F3-35FD-7326-B45E994F0574}"/>
          </ac:picMkLst>
        </pc:picChg>
      </pc:sldChg>
      <pc:sldChg chg="addSp delSp modSp mod">
        <pc:chgData name="Hugo Frajacomo" userId="860f2296ca94ca5c" providerId="LiveId" clId="{78EE6996-4097-4687-ACD5-C6E1FFCABE07}" dt="2023-12-06T19:05:29.668" v="67" actId="962"/>
        <pc:sldMkLst>
          <pc:docMk/>
          <pc:sldMk cId="1767714518" sldId="272"/>
        </pc:sldMkLst>
        <pc:picChg chg="del">
          <ac:chgData name="Hugo Frajacomo" userId="860f2296ca94ca5c" providerId="LiveId" clId="{78EE6996-4097-4687-ACD5-C6E1FFCABE07}" dt="2023-12-06T19:04:39.802" v="64" actId="478"/>
          <ac:picMkLst>
            <pc:docMk/>
            <pc:sldMk cId="1767714518" sldId="272"/>
            <ac:picMk id="4" creationId="{0758E444-782B-79B2-3E3D-55EE14B157DB}"/>
          </ac:picMkLst>
        </pc:picChg>
        <pc:picChg chg="add mod">
          <ac:chgData name="Hugo Frajacomo" userId="860f2296ca94ca5c" providerId="LiveId" clId="{78EE6996-4097-4687-ACD5-C6E1FFCABE07}" dt="2023-12-06T19:05:29.668" v="67" actId="962"/>
          <ac:picMkLst>
            <pc:docMk/>
            <pc:sldMk cId="1767714518" sldId="272"/>
            <ac:picMk id="12" creationId="{29D56704-F6F0-0B4C-DF1E-88546AEFFDD4}"/>
          </ac:picMkLst>
        </pc:picChg>
      </pc:sldChg>
      <pc:sldChg chg="addSp delSp modSp mod">
        <pc:chgData name="Hugo Frajacomo" userId="860f2296ca94ca5c" providerId="LiveId" clId="{78EE6996-4097-4687-ACD5-C6E1FFCABE07}" dt="2023-12-06T19:06:26.595" v="71" actId="962"/>
        <pc:sldMkLst>
          <pc:docMk/>
          <pc:sldMk cId="3058052200" sldId="276"/>
        </pc:sldMkLst>
        <pc:picChg chg="add mod">
          <ac:chgData name="Hugo Frajacomo" userId="860f2296ca94ca5c" providerId="LiveId" clId="{78EE6996-4097-4687-ACD5-C6E1FFCABE07}" dt="2023-12-06T19:06:26.595" v="71" actId="962"/>
          <ac:picMkLst>
            <pc:docMk/>
            <pc:sldMk cId="3058052200" sldId="276"/>
            <ac:picMk id="3" creationId="{271889AC-DC48-5E59-AD25-D3E722F7A8BA}"/>
          </ac:picMkLst>
        </pc:picChg>
        <pc:picChg chg="del">
          <ac:chgData name="Hugo Frajacomo" userId="860f2296ca94ca5c" providerId="LiveId" clId="{78EE6996-4097-4687-ACD5-C6E1FFCABE07}" dt="2023-12-06T19:06:01.020" v="68" actId="478"/>
          <ac:picMkLst>
            <pc:docMk/>
            <pc:sldMk cId="3058052200" sldId="276"/>
            <ac:picMk id="4" creationId="{5E501D32-47E1-02F9-7851-6F07460A62B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2ACBCED0-7DE7-1DD0-155C-08C452EE26A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26A4023-CACD-7187-CAB8-3389DAC702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236B64-5D6C-4AC0-ACEC-9ECFD8446E2C}" type="datetimeFigureOut">
              <a:rPr lang="pt-BR" smtClean="0"/>
              <a:t>06/12/2023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990F3E1-5E1D-801F-87E9-C40BFB084F6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7ABF4E8-E772-FF0E-B5B9-18AFF239687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7F8E29-4AD1-400D-9CAC-3A160D2A34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93231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B801E-4077-4F90-BCA8-CF77509B4906}" type="datetimeFigureOut">
              <a:rPr lang="pt-BR" smtClean="0"/>
              <a:t>06/12/2023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D2E054-1683-4CCF-9CE6-2CAB4DE738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155452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09206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48296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9421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68245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6997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87593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25340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91611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229459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439684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70344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7195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0623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7876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33777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3953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8211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8269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6929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 Apresen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lipse 28">
            <a:extLst>
              <a:ext uri="{FF2B5EF4-FFF2-40B4-BE49-F238E27FC236}">
                <a16:creationId xmlns:a16="http://schemas.microsoft.com/office/drawing/2014/main" id="{F9DB0F43-6F8F-B1EE-4923-8D4F103C8A71}"/>
              </a:ext>
            </a:extLst>
          </p:cNvPr>
          <p:cNvSpPr/>
          <p:nvPr userDrawn="1"/>
        </p:nvSpPr>
        <p:spPr>
          <a:xfrm>
            <a:off x="7875153" y="4913311"/>
            <a:ext cx="621145" cy="365125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4A602407-591C-855B-2928-88BF9590B9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79563"/>
            <a:ext cx="12192000" cy="72476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>
              <a:buNone/>
              <a:defRPr/>
            </a:lvl2pPr>
          </a:lstStyle>
          <a:p>
            <a:pPr lvl="0"/>
            <a:r>
              <a:rPr lang="pt-BR" dirty="0"/>
              <a:t>Tipo da apresentação</a:t>
            </a:r>
          </a:p>
        </p:txBody>
      </p:sp>
      <p:sp>
        <p:nvSpPr>
          <p:cNvPr id="20" name="Espaço Reservado para Texto 18">
            <a:extLst>
              <a:ext uri="{FF2B5EF4-FFF2-40B4-BE49-F238E27FC236}">
                <a16:creationId xmlns:a16="http://schemas.microsoft.com/office/drawing/2014/main" id="{F59DEDE3-8162-297C-D524-2DF3D6A427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540001"/>
            <a:ext cx="12192000" cy="1625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400">
                <a:solidFill>
                  <a:srgbClr val="4472C4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pt-BR" dirty="0"/>
              <a:t>Título da apresentação</a:t>
            </a:r>
          </a:p>
        </p:txBody>
      </p:sp>
      <p:sp>
        <p:nvSpPr>
          <p:cNvPr id="21" name="Espaço Reservado para Texto 18">
            <a:extLst>
              <a:ext uri="{FF2B5EF4-FFF2-40B4-BE49-F238E27FC236}">
                <a16:creationId xmlns:a16="http://schemas.microsoft.com/office/drawing/2014/main" id="{15CDFF8A-7F97-B451-5178-12B2614081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401706"/>
            <a:ext cx="12192000" cy="116782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pt-BR" dirty="0"/>
              <a:t>Autores 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0F256695-AF2C-5D73-BF74-3C193A3C42A9}"/>
              </a:ext>
            </a:extLst>
          </p:cNvPr>
          <p:cNvSpPr/>
          <p:nvPr userDrawn="1"/>
        </p:nvSpPr>
        <p:spPr>
          <a:xfrm>
            <a:off x="11365573" y="6327859"/>
            <a:ext cx="621145" cy="3651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Espaço Reservado para Número de Slide 5">
            <a:extLst>
              <a:ext uri="{FF2B5EF4-FFF2-40B4-BE49-F238E27FC236}">
                <a16:creationId xmlns:a16="http://schemas.microsoft.com/office/drawing/2014/main" id="{D03F5D1F-6E3A-D584-8EC0-21C3FAB7E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572" y="6327858"/>
            <a:ext cx="6211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>
                <a:solidFill>
                  <a:srgbClr val="0F6EB4"/>
                </a:solidFill>
              </a:defRPr>
            </a:lvl1pPr>
          </a:lstStyle>
          <a:p>
            <a:fld id="{6E2CB754-EE76-4EF6-9408-08A6DCF9397F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97144239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12D04B9-DF6A-428C-7438-48623E88F3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53673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E5B49E2F-458D-8187-698B-91EEA2E5A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153672"/>
            <a:ext cx="3932237" cy="903727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6" name="Espaço Reservado para Texto 3">
            <a:extLst>
              <a:ext uri="{FF2B5EF4-FFF2-40B4-BE49-F238E27FC236}">
                <a16:creationId xmlns:a16="http://schemas.microsoft.com/office/drawing/2014/main" id="{5B909339-9A7A-1FA2-7C65-3B2EA9124D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95944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BB46CCFE-BD7C-C19F-A798-F465405C966D}"/>
              </a:ext>
            </a:extLst>
          </p:cNvPr>
          <p:cNvSpPr/>
          <p:nvPr userDrawn="1"/>
        </p:nvSpPr>
        <p:spPr>
          <a:xfrm>
            <a:off x="11365573" y="6327859"/>
            <a:ext cx="621145" cy="3651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Espaço Reservado para Número de Slide 5">
            <a:extLst>
              <a:ext uri="{FF2B5EF4-FFF2-40B4-BE49-F238E27FC236}">
                <a16:creationId xmlns:a16="http://schemas.microsoft.com/office/drawing/2014/main" id="{12AE5D3A-756F-E0B6-D50D-538920F69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572" y="6327858"/>
            <a:ext cx="6211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>
                <a:solidFill>
                  <a:srgbClr val="0F6EB4"/>
                </a:solidFill>
              </a:defRPr>
            </a:lvl1pPr>
          </a:lstStyle>
          <a:p>
            <a:fld id="{6E2CB754-EE76-4EF6-9408-08A6DCF9397F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2862412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 de Seçã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615DB8-F4B5-6FF8-2E08-240BBFE06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44638"/>
            <a:ext cx="9144000" cy="2387600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DB305C0-A56C-A4FF-7199-B765F9F7CD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5463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4C5E9825-09A6-C069-D65A-83FFABB087A5}"/>
              </a:ext>
            </a:extLst>
          </p:cNvPr>
          <p:cNvSpPr/>
          <p:nvPr userDrawn="1"/>
        </p:nvSpPr>
        <p:spPr>
          <a:xfrm>
            <a:off x="11365573" y="6327859"/>
            <a:ext cx="621145" cy="3651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5ECDA4F7-B34B-3B38-DA43-6772D744F3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572" y="6327858"/>
            <a:ext cx="6211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>
                <a:solidFill>
                  <a:srgbClr val="0F6EB4"/>
                </a:solidFill>
              </a:defRPr>
            </a:lvl1pPr>
          </a:lstStyle>
          <a:p>
            <a:fld id="{6E2CB754-EE76-4EF6-9408-08A6DCF9397F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04537013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lide de Título de Seçã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8E6DEE-1C10-2A59-1873-F7D344992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A2D93D4-8833-010E-6BE3-733B4FEF2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57F5949E-9718-4102-FF58-ED586FBCEDD9}"/>
              </a:ext>
            </a:extLst>
          </p:cNvPr>
          <p:cNvSpPr/>
          <p:nvPr userDrawn="1"/>
        </p:nvSpPr>
        <p:spPr>
          <a:xfrm>
            <a:off x="11365573" y="6327859"/>
            <a:ext cx="621145" cy="3651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Espaço Reservado para Número de Slide 5">
            <a:extLst>
              <a:ext uri="{FF2B5EF4-FFF2-40B4-BE49-F238E27FC236}">
                <a16:creationId xmlns:a16="http://schemas.microsoft.com/office/drawing/2014/main" id="{43442BAB-2C87-BAD7-33CD-48E5A89940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572" y="6327858"/>
            <a:ext cx="6211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>
                <a:solidFill>
                  <a:srgbClr val="0F6EB4"/>
                </a:solidFill>
              </a:defRPr>
            </a:lvl1pPr>
          </a:lstStyle>
          <a:p>
            <a:fld id="{6E2CB754-EE76-4EF6-9408-08A6DCF9397F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06687890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26EB5C-9A85-E179-D843-C0688C73D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8142"/>
            <a:ext cx="10515600" cy="1235869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FFCC83-D9EB-028F-96A0-C018B3BEE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28875"/>
            <a:ext cx="10515600" cy="37480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ADEC56F5-2C9B-DE3C-F821-8C8224437151}"/>
              </a:ext>
            </a:extLst>
          </p:cNvPr>
          <p:cNvSpPr/>
          <p:nvPr userDrawn="1"/>
        </p:nvSpPr>
        <p:spPr>
          <a:xfrm>
            <a:off x="11365573" y="6327859"/>
            <a:ext cx="621145" cy="3651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7A68BEC1-8C10-1C0E-4F16-2163BB5DCE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572" y="6327858"/>
            <a:ext cx="6211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>
                <a:solidFill>
                  <a:srgbClr val="0F6EB4"/>
                </a:solidFill>
              </a:defRPr>
            </a:lvl1pPr>
          </a:lstStyle>
          <a:p>
            <a:fld id="{6E2CB754-EE76-4EF6-9408-08A6DCF9397F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912707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3D9B74-87C9-9C18-E037-F557603E0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8431"/>
            <a:ext cx="10515600" cy="1304129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5E5FD6-BE82-EF93-7983-C0EBB09FE3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524125"/>
            <a:ext cx="5181600" cy="3652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6BA976-7813-6918-8F15-8BB857971C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524124"/>
            <a:ext cx="5181600" cy="3652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B52A6D44-A2CD-EEB1-317C-4DC3ADB65534}"/>
              </a:ext>
            </a:extLst>
          </p:cNvPr>
          <p:cNvSpPr/>
          <p:nvPr userDrawn="1"/>
        </p:nvSpPr>
        <p:spPr>
          <a:xfrm>
            <a:off x="11365573" y="6327859"/>
            <a:ext cx="621145" cy="3651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Espaço Reservado para Número de Slide 5">
            <a:extLst>
              <a:ext uri="{FF2B5EF4-FFF2-40B4-BE49-F238E27FC236}">
                <a16:creationId xmlns:a16="http://schemas.microsoft.com/office/drawing/2014/main" id="{657240F5-F15B-D0C0-FE31-37710FCFE2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572" y="6327858"/>
            <a:ext cx="6211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>
                <a:solidFill>
                  <a:srgbClr val="0F6EB4"/>
                </a:solidFill>
              </a:defRPr>
            </a:lvl1pPr>
          </a:lstStyle>
          <a:p>
            <a:fld id="{6E2CB754-EE76-4EF6-9408-08A6DCF9397F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9110002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AF1217-ACE3-80A3-E1C3-EE1BF1637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62182"/>
            <a:ext cx="10515600" cy="1330463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D0F1FE4-CE93-B03F-F042-74AC139B7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38312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AB58E0B-EB57-45C2-7285-178FF73EDC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269673"/>
            <a:ext cx="5157787" cy="29199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D7C900D-4507-D479-B411-B3EAA5A47A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8312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4CB9144-7FA8-1797-9C80-A5894B96D4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269671"/>
            <a:ext cx="5183188" cy="29199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DFDFC74-48D5-88CF-B356-4EC3F2D2C8D2}"/>
              </a:ext>
            </a:extLst>
          </p:cNvPr>
          <p:cNvSpPr/>
          <p:nvPr userDrawn="1"/>
        </p:nvSpPr>
        <p:spPr>
          <a:xfrm>
            <a:off x="11365573" y="6327859"/>
            <a:ext cx="621145" cy="3651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Espaço Reservado para Número de Slide 5">
            <a:extLst>
              <a:ext uri="{FF2B5EF4-FFF2-40B4-BE49-F238E27FC236}">
                <a16:creationId xmlns:a16="http://schemas.microsoft.com/office/drawing/2014/main" id="{33A7AE52-E9BC-5075-8F4C-FB24AE3326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65572" y="6327858"/>
            <a:ext cx="6211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>
                <a:solidFill>
                  <a:srgbClr val="0F6EB4"/>
                </a:solidFill>
              </a:defRPr>
            </a:lvl1pPr>
          </a:lstStyle>
          <a:p>
            <a:fld id="{6E2CB754-EE76-4EF6-9408-08A6DCF9397F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65079733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E90651-71B6-2989-95B7-B0B95135E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7091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AC9459BA-9F1F-7C19-1256-24AD0BA4E57D}"/>
              </a:ext>
            </a:extLst>
          </p:cNvPr>
          <p:cNvSpPr/>
          <p:nvPr userDrawn="1"/>
        </p:nvSpPr>
        <p:spPr>
          <a:xfrm>
            <a:off x="11365573" y="6327859"/>
            <a:ext cx="621145" cy="3651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DF9E55A-4B86-B3A3-3FD4-EF532608C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572" y="6327858"/>
            <a:ext cx="6211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>
                <a:solidFill>
                  <a:srgbClr val="0F6EB4"/>
                </a:solidFill>
              </a:defRPr>
            </a:lvl1pPr>
          </a:lstStyle>
          <a:p>
            <a:fld id="{6E2CB754-EE76-4EF6-9408-08A6DCF9397F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1554049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extLst>
              <a:ext uri="{FF2B5EF4-FFF2-40B4-BE49-F238E27FC236}">
                <a16:creationId xmlns:a16="http://schemas.microsoft.com/office/drawing/2014/main" id="{DFB0C2BF-EBF6-F21D-62DB-61B01ECCA74E}"/>
              </a:ext>
            </a:extLst>
          </p:cNvPr>
          <p:cNvSpPr/>
          <p:nvPr userDrawn="1"/>
        </p:nvSpPr>
        <p:spPr>
          <a:xfrm>
            <a:off x="11365573" y="6327859"/>
            <a:ext cx="621145" cy="3651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Espaço Reservado para Número de Slide 5">
            <a:extLst>
              <a:ext uri="{FF2B5EF4-FFF2-40B4-BE49-F238E27FC236}">
                <a16:creationId xmlns:a16="http://schemas.microsoft.com/office/drawing/2014/main" id="{6803A617-0FE0-5D64-6A43-97D9915630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572" y="6327858"/>
            <a:ext cx="6211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>
                <a:solidFill>
                  <a:srgbClr val="0F6EB4"/>
                </a:solidFill>
              </a:defRPr>
            </a:lvl1pPr>
          </a:lstStyle>
          <a:p>
            <a:fld id="{6E2CB754-EE76-4EF6-9408-08A6DCF9397F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8890920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FDBF65-B49C-5513-CCDB-A2CBA4694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153672"/>
            <a:ext cx="3932237" cy="903727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8E5D3A-2814-9A15-1619-5DD1BFBE0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153673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1C9518F-78DA-9060-57AD-7147E5CE92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95944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AF7A3625-52DA-B120-F911-67510A0FA0C2}"/>
              </a:ext>
            </a:extLst>
          </p:cNvPr>
          <p:cNvSpPr/>
          <p:nvPr userDrawn="1"/>
        </p:nvSpPr>
        <p:spPr>
          <a:xfrm>
            <a:off x="11365573" y="6327859"/>
            <a:ext cx="621145" cy="3651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Espaço Reservado para Número de Slide 5">
            <a:extLst>
              <a:ext uri="{FF2B5EF4-FFF2-40B4-BE49-F238E27FC236}">
                <a16:creationId xmlns:a16="http://schemas.microsoft.com/office/drawing/2014/main" id="{5F07A735-A9BB-2753-AC42-4F44A1FD8F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572" y="6327858"/>
            <a:ext cx="6211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>
                <a:solidFill>
                  <a:srgbClr val="0F6EB4"/>
                </a:solidFill>
              </a:defRPr>
            </a:lvl1pPr>
          </a:lstStyle>
          <a:p>
            <a:fld id="{6E2CB754-EE76-4EF6-9408-08A6DCF9397F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2479031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m 34">
            <a:extLst>
              <a:ext uri="{FF2B5EF4-FFF2-40B4-BE49-F238E27FC236}">
                <a16:creationId xmlns:a16="http://schemas.microsoft.com/office/drawing/2014/main" id="{D6C62681-051C-35AE-C2CB-1DC1AC78BAE1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6172735"/>
            <a:ext cx="12192000" cy="685265"/>
          </a:xfrm>
          <a:prstGeom prst="rect">
            <a:avLst/>
          </a:prstGeom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534E2E8D-B9EE-EE62-F6E3-383365400F69}"/>
              </a:ext>
            </a:extLst>
          </p:cNvPr>
          <p:cNvGrpSpPr/>
          <p:nvPr userDrawn="1"/>
        </p:nvGrpSpPr>
        <p:grpSpPr>
          <a:xfrm>
            <a:off x="3218574" y="-9528"/>
            <a:ext cx="8973426" cy="990604"/>
            <a:chOff x="3218574" y="-9528"/>
            <a:chExt cx="8973426" cy="990604"/>
          </a:xfrm>
        </p:grpSpPr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44E0EB20-F7B1-0A17-9166-C3B575B19A81}"/>
                </a:ext>
              </a:extLst>
            </p:cNvPr>
            <p:cNvSpPr/>
            <p:nvPr userDrawn="1"/>
          </p:nvSpPr>
          <p:spPr>
            <a:xfrm>
              <a:off x="3218574" y="-1"/>
              <a:ext cx="8973426" cy="9810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Triângulo Retângulo 15">
              <a:extLst>
                <a:ext uri="{FF2B5EF4-FFF2-40B4-BE49-F238E27FC236}">
                  <a16:creationId xmlns:a16="http://schemas.microsoft.com/office/drawing/2014/main" id="{B4803EAC-F67F-E306-841D-FFD48C266DCF}"/>
                </a:ext>
              </a:extLst>
            </p:cNvPr>
            <p:cNvSpPr/>
            <p:nvPr userDrawn="1"/>
          </p:nvSpPr>
          <p:spPr>
            <a:xfrm>
              <a:off x="3218574" y="-9528"/>
              <a:ext cx="1038225" cy="990604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8" name="Imagem 17" descr="Logotipo&#10;&#10;Descrição gerada automaticamente">
            <a:extLst>
              <a:ext uri="{FF2B5EF4-FFF2-40B4-BE49-F238E27FC236}">
                <a16:creationId xmlns:a16="http://schemas.microsoft.com/office/drawing/2014/main" id="{5A6EC88E-4E5F-DF76-C0D0-FE089CDEA3D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61" y="124675"/>
            <a:ext cx="1642187" cy="856401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A57BD0B1-9104-7DAA-81F5-7C406AEE6CB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38694" y="6335294"/>
            <a:ext cx="619333" cy="40659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32C1F11-3CAD-F960-1A4B-A98A95A5C96D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9981665" y="6288848"/>
            <a:ext cx="390765" cy="453038"/>
          </a:xfrm>
          <a:prstGeom prst="rect">
            <a:avLst/>
          </a:prstGeom>
        </p:spPr>
      </p:pic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2ECA9DEF-116E-4EDE-7623-418E27A33D09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956" y="62204"/>
            <a:ext cx="2194662" cy="84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7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63" r:id="rId3"/>
    <p:sldLayoutId id="2147483662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ransition spd="slow">
    <p:wipe dir="r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9B36B30-F39B-300F-5428-E8F65F8EF2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231989"/>
            <a:ext cx="8032652" cy="668216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PROJETO INTERDISCIPLINAR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60E7217-2E32-01C5-02C1-43E2F0C24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572" y="6327858"/>
            <a:ext cx="826428" cy="460994"/>
          </a:xfrm>
        </p:spPr>
        <p:txBody>
          <a:bodyPr/>
          <a:lstStyle/>
          <a:p>
            <a:fld id="{6E2CB754-EE76-4EF6-9408-08A6DCF9397F}" type="slidenum">
              <a:rPr lang="pt-BR" smtClean="0"/>
              <a:pPr/>
              <a:t>1</a:t>
            </a:fld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7CA7CD4-DE24-297B-31E2-3FA79184E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" t="19282" r="1129" b="26154"/>
          <a:stretch/>
        </p:blipFill>
        <p:spPr>
          <a:xfrm>
            <a:off x="-1" y="1153552"/>
            <a:ext cx="12192001" cy="4833192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8A1F2BA7-E8B2-2B8C-EF80-0ABB496B8ED3}"/>
              </a:ext>
            </a:extLst>
          </p:cNvPr>
          <p:cNvSpPr/>
          <p:nvPr/>
        </p:nvSpPr>
        <p:spPr>
          <a:xfrm>
            <a:off x="11309350" y="6231989"/>
            <a:ext cx="717550" cy="50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9260714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60E7217-2E32-01C5-02C1-43E2F0C24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2CB754-EE76-4EF6-9408-08A6DCF9397F}" type="slidenum">
              <a:rPr lang="pt-BR" smtClean="0"/>
              <a:pPr/>
              <a:t>10</a:t>
            </a:fld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5315B13-6E0A-270D-AFAD-9F16A309AD54}"/>
              </a:ext>
            </a:extLst>
          </p:cNvPr>
          <p:cNvSpPr/>
          <p:nvPr/>
        </p:nvSpPr>
        <p:spPr>
          <a:xfrm>
            <a:off x="0" y="6160772"/>
            <a:ext cx="2390660" cy="686660"/>
          </a:xfrm>
          <a:prstGeom prst="rect">
            <a:avLst/>
          </a:prstGeom>
          <a:solidFill>
            <a:srgbClr val="AAB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INTRODUÇÃO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86E152D-4299-54F9-AF72-AF8F4F789120}"/>
              </a:ext>
            </a:extLst>
          </p:cNvPr>
          <p:cNvSpPr/>
          <p:nvPr/>
        </p:nvSpPr>
        <p:spPr>
          <a:xfrm>
            <a:off x="2390660" y="6165352"/>
            <a:ext cx="2390660" cy="690872"/>
          </a:xfrm>
          <a:prstGeom prst="rect">
            <a:avLst/>
          </a:prstGeom>
          <a:solidFill>
            <a:srgbClr val="AAB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DESCRIÇÃO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7FD0947-9D9D-99C9-D34B-F174B69063AC}"/>
              </a:ext>
            </a:extLst>
          </p:cNvPr>
          <p:cNvSpPr/>
          <p:nvPr/>
        </p:nvSpPr>
        <p:spPr>
          <a:xfrm>
            <a:off x="4781320" y="6160772"/>
            <a:ext cx="2390660" cy="691944"/>
          </a:xfrm>
          <a:prstGeom prst="rect">
            <a:avLst/>
          </a:prstGeom>
          <a:solidFill>
            <a:srgbClr val="AABFE4"/>
          </a:solidFill>
          <a:ln>
            <a:solidFill>
              <a:srgbClr val="0F6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REQUISITOS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654C2BF-7534-814B-1DE9-48B2C7BA837A}"/>
              </a:ext>
            </a:extLst>
          </p:cNvPr>
          <p:cNvSpPr/>
          <p:nvPr/>
        </p:nvSpPr>
        <p:spPr>
          <a:xfrm>
            <a:off x="9801340" y="6161844"/>
            <a:ext cx="2390660" cy="690872"/>
          </a:xfrm>
          <a:prstGeom prst="rect">
            <a:avLst/>
          </a:prstGeom>
          <a:solidFill>
            <a:srgbClr val="AAB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PLANEJAMENTO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D723FEAF-AFD1-F893-777A-61CDCB9DAE29}"/>
              </a:ext>
            </a:extLst>
          </p:cNvPr>
          <p:cNvSpPr/>
          <p:nvPr/>
        </p:nvSpPr>
        <p:spPr>
          <a:xfrm>
            <a:off x="7171980" y="5997426"/>
            <a:ext cx="2629360" cy="860574"/>
          </a:xfrm>
          <a:prstGeom prst="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PROTÓTIPO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BCECF9C-E364-EF7A-6C72-BF9E42689604}"/>
              </a:ext>
            </a:extLst>
          </p:cNvPr>
          <p:cNvSpPr txBox="1"/>
          <p:nvPr/>
        </p:nvSpPr>
        <p:spPr>
          <a:xfrm>
            <a:off x="0" y="1124131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bg1"/>
                </a:solidFill>
                <a:highlight>
                  <a:srgbClr val="0000FF"/>
                </a:highlight>
              </a:rPr>
              <a:t>Wireframes</a:t>
            </a:r>
            <a:endParaRPr lang="pt-BR" dirty="0">
              <a:solidFill>
                <a:schemeClr val="bg1"/>
              </a:solidFill>
              <a:highlight>
                <a:srgbClr val="0000FF"/>
              </a:highlight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5FE1F14-C62A-C02F-5C03-F5B085C86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1493463"/>
            <a:ext cx="6096000" cy="431482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73E5360-CE90-723D-C5E4-1CCC5A1E3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02080" y="2124325"/>
            <a:ext cx="4314826" cy="305310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A0FD482A-B082-2D8E-8098-8461CAFB54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99"/>
          <a:stretch/>
        </p:blipFill>
        <p:spPr>
          <a:xfrm rot="10800000">
            <a:off x="9235358" y="1493461"/>
            <a:ext cx="2956642" cy="429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1936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60E7217-2E32-01C5-02C1-43E2F0C24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2CB754-EE76-4EF6-9408-08A6DCF9397F}" type="slidenum">
              <a:rPr lang="pt-BR" smtClean="0"/>
              <a:pPr/>
              <a:t>11</a:t>
            </a:fld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BCECF9C-E364-EF7A-6C72-BF9E42689604}"/>
              </a:ext>
            </a:extLst>
          </p:cNvPr>
          <p:cNvSpPr txBox="1"/>
          <p:nvPr/>
        </p:nvSpPr>
        <p:spPr>
          <a:xfrm>
            <a:off x="0" y="1124131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bg1"/>
                </a:solidFill>
                <a:highlight>
                  <a:srgbClr val="0000FF"/>
                </a:highlight>
              </a:rPr>
              <a:t>Wireframes</a:t>
            </a:r>
            <a:endParaRPr lang="pt-BR" dirty="0">
              <a:solidFill>
                <a:schemeClr val="bg1"/>
              </a:solidFill>
              <a:highlight>
                <a:srgbClr val="0000FF"/>
              </a:highlight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7873F6E-1EAF-9D98-3E9D-B6132480C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440" y="1493461"/>
            <a:ext cx="6096000" cy="43434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7A3CBF1-78CD-E777-CC28-A81E0F06AA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12861" y="2154908"/>
            <a:ext cx="4364187" cy="304129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DA9B30A-148B-6C67-D041-20A6297496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6" t="17629" r="11203" b="15641"/>
          <a:stretch/>
        </p:blipFill>
        <p:spPr>
          <a:xfrm rot="5400000">
            <a:off x="8641681" y="2312982"/>
            <a:ext cx="4343401" cy="2704358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C129508A-757E-5F3D-A4F2-2FDCDE918A39}"/>
              </a:ext>
            </a:extLst>
          </p:cNvPr>
          <p:cNvSpPr/>
          <p:nvPr/>
        </p:nvSpPr>
        <p:spPr>
          <a:xfrm>
            <a:off x="0" y="6160772"/>
            <a:ext cx="2390660" cy="686660"/>
          </a:xfrm>
          <a:prstGeom prst="rect">
            <a:avLst/>
          </a:prstGeom>
          <a:solidFill>
            <a:srgbClr val="AAB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INTRODUÇÃO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9F9249D4-D31F-E427-7EBC-41F3FD147503}"/>
              </a:ext>
            </a:extLst>
          </p:cNvPr>
          <p:cNvSpPr/>
          <p:nvPr/>
        </p:nvSpPr>
        <p:spPr>
          <a:xfrm>
            <a:off x="2390660" y="6165352"/>
            <a:ext cx="2390660" cy="690872"/>
          </a:xfrm>
          <a:prstGeom prst="rect">
            <a:avLst/>
          </a:prstGeom>
          <a:solidFill>
            <a:srgbClr val="AAB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DESCRIÇÃO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F344296E-D803-0192-3FA8-00489028FA7B}"/>
              </a:ext>
            </a:extLst>
          </p:cNvPr>
          <p:cNvSpPr/>
          <p:nvPr/>
        </p:nvSpPr>
        <p:spPr>
          <a:xfrm>
            <a:off x="4781320" y="6160772"/>
            <a:ext cx="2390660" cy="691944"/>
          </a:xfrm>
          <a:prstGeom prst="rect">
            <a:avLst/>
          </a:prstGeom>
          <a:solidFill>
            <a:srgbClr val="AABFE4"/>
          </a:solidFill>
          <a:ln>
            <a:solidFill>
              <a:srgbClr val="0F6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REQUISITOS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6F6C3F71-EF65-F5D1-BD67-ECC1E737AD3C}"/>
              </a:ext>
            </a:extLst>
          </p:cNvPr>
          <p:cNvSpPr/>
          <p:nvPr/>
        </p:nvSpPr>
        <p:spPr>
          <a:xfrm>
            <a:off x="9801340" y="6161844"/>
            <a:ext cx="2390660" cy="690872"/>
          </a:xfrm>
          <a:prstGeom prst="rect">
            <a:avLst/>
          </a:prstGeom>
          <a:solidFill>
            <a:srgbClr val="AAB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PLANEJAMENTO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C31DF9A5-3066-AE00-6DD8-5D60BA835ED2}"/>
              </a:ext>
            </a:extLst>
          </p:cNvPr>
          <p:cNvSpPr/>
          <p:nvPr/>
        </p:nvSpPr>
        <p:spPr>
          <a:xfrm>
            <a:off x="7171980" y="5997426"/>
            <a:ext cx="2629360" cy="860574"/>
          </a:xfrm>
          <a:prstGeom prst="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PROTÓTIPO</a:t>
            </a:r>
          </a:p>
        </p:txBody>
      </p:sp>
    </p:spTree>
    <p:extLst>
      <p:ext uri="{BB962C8B-B14F-4D97-AF65-F5344CB8AC3E}">
        <p14:creationId xmlns:p14="http://schemas.microsoft.com/office/powerpoint/2010/main" val="2017449958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60E7217-2E32-01C5-02C1-43E2F0C24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2CB754-EE76-4EF6-9408-08A6DCF9397F}" type="slidenum">
              <a:rPr lang="pt-BR" smtClean="0"/>
              <a:pPr/>
              <a:t>12</a:t>
            </a:fld>
            <a:endParaRPr lang="pt-BR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8BC1726-9222-EEDD-9D0D-A03AEC7A3907}"/>
              </a:ext>
            </a:extLst>
          </p:cNvPr>
          <p:cNvGrpSpPr/>
          <p:nvPr/>
        </p:nvGrpSpPr>
        <p:grpSpPr>
          <a:xfrm>
            <a:off x="0" y="6002710"/>
            <a:ext cx="12192000" cy="860574"/>
            <a:chOff x="0" y="6002710"/>
            <a:chExt cx="12192000" cy="860574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B5315B13-6E0A-270D-AFAD-9F16A309AD54}"/>
                </a:ext>
              </a:extLst>
            </p:cNvPr>
            <p:cNvSpPr/>
            <p:nvPr/>
          </p:nvSpPr>
          <p:spPr>
            <a:xfrm>
              <a:off x="9801340" y="6173982"/>
              <a:ext cx="2390660" cy="686660"/>
            </a:xfrm>
            <a:prstGeom prst="rect">
              <a:avLst/>
            </a:prstGeom>
            <a:solidFill>
              <a:srgbClr val="AABFE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Métricas</a:t>
              </a:r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986E152D-4299-54F9-AF72-AF8F4F789120}"/>
                </a:ext>
              </a:extLst>
            </p:cNvPr>
            <p:cNvSpPr/>
            <p:nvPr/>
          </p:nvSpPr>
          <p:spPr>
            <a:xfrm>
              <a:off x="0" y="6170636"/>
              <a:ext cx="2390660" cy="690872"/>
            </a:xfrm>
            <a:prstGeom prst="rect">
              <a:avLst/>
            </a:prstGeom>
            <a:solidFill>
              <a:srgbClr val="AABFE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DESCRIÇÃO</a:t>
              </a:r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C7FD0947-9D9D-99C9-D34B-F174B69063AC}"/>
                </a:ext>
              </a:extLst>
            </p:cNvPr>
            <p:cNvSpPr/>
            <p:nvPr/>
          </p:nvSpPr>
          <p:spPr>
            <a:xfrm>
              <a:off x="2390660" y="6166056"/>
              <a:ext cx="2390660" cy="691944"/>
            </a:xfrm>
            <a:prstGeom prst="rect">
              <a:avLst/>
            </a:prstGeom>
            <a:solidFill>
              <a:srgbClr val="AABFE4"/>
            </a:solidFill>
            <a:ln>
              <a:solidFill>
                <a:srgbClr val="0F6E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REQUISITOS</a:t>
              </a:r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F654C2BF-7534-814B-1DE9-48B2C7BA837A}"/>
                </a:ext>
              </a:extLst>
            </p:cNvPr>
            <p:cNvSpPr/>
            <p:nvPr/>
          </p:nvSpPr>
          <p:spPr>
            <a:xfrm>
              <a:off x="7410680" y="6167128"/>
              <a:ext cx="2390660" cy="690872"/>
            </a:xfrm>
            <a:prstGeom prst="rect">
              <a:avLst/>
            </a:prstGeom>
            <a:solidFill>
              <a:srgbClr val="AABFE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Desenvolvimento</a:t>
              </a:r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D723FEAF-AFD1-F893-777A-61CDCB9DAE29}"/>
                </a:ext>
              </a:extLst>
            </p:cNvPr>
            <p:cNvSpPr/>
            <p:nvPr/>
          </p:nvSpPr>
          <p:spPr>
            <a:xfrm>
              <a:off x="4781320" y="6002710"/>
              <a:ext cx="2629360" cy="860574"/>
            </a:xfrm>
            <a:prstGeom prst="rect">
              <a:avLst/>
            </a:prstGeom>
            <a:solidFill>
              <a:srgbClr val="4472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PLANEJAMENTO</a:t>
              </a:r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EBCECF9C-E364-EF7A-6C72-BF9E42689604}"/>
              </a:ext>
            </a:extLst>
          </p:cNvPr>
          <p:cNvSpPr txBox="1"/>
          <p:nvPr/>
        </p:nvSpPr>
        <p:spPr>
          <a:xfrm>
            <a:off x="86454" y="1143864"/>
            <a:ext cx="2653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highlight>
                  <a:srgbClr val="0000FF"/>
                </a:highlight>
              </a:rPr>
              <a:t>UML: Diagrama de Classes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ACF7372-A06F-A4D5-3F63-2617CDDD0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42" y="1467508"/>
            <a:ext cx="10087307" cy="452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498615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60E7217-2E32-01C5-02C1-43E2F0C24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2CB754-EE76-4EF6-9408-08A6DCF9397F}" type="slidenum">
              <a:rPr lang="pt-BR" smtClean="0"/>
              <a:pPr/>
              <a:t>13</a:t>
            </a:fld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BCECF9C-E364-EF7A-6C72-BF9E42689604}"/>
              </a:ext>
            </a:extLst>
          </p:cNvPr>
          <p:cNvSpPr txBox="1"/>
          <p:nvPr/>
        </p:nvSpPr>
        <p:spPr>
          <a:xfrm>
            <a:off x="86454" y="1143864"/>
            <a:ext cx="2955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highlight>
                  <a:srgbClr val="0000FF"/>
                </a:highlight>
              </a:rPr>
              <a:t>UML: Diagrama de Atividades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0D87847-C3FD-EA07-C670-6FE85C710BF0}"/>
              </a:ext>
            </a:extLst>
          </p:cNvPr>
          <p:cNvGrpSpPr/>
          <p:nvPr/>
        </p:nvGrpSpPr>
        <p:grpSpPr>
          <a:xfrm>
            <a:off x="0" y="6002710"/>
            <a:ext cx="12192000" cy="860574"/>
            <a:chOff x="0" y="6002710"/>
            <a:chExt cx="12192000" cy="860574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7715FB51-4F74-4A09-A57E-287B05838054}"/>
                </a:ext>
              </a:extLst>
            </p:cNvPr>
            <p:cNvSpPr/>
            <p:nvPr/>
          </p:nvSpPr>
          <p:spPr>
            <a:xfrm>
              <a:off x="9801340" y="6173982"/>
              <a:ext cx="2390660" cy="686660"/>
            </a:xfrm>
            <a:prstGeom prst="rect">
              <a:avLst/>
            </a:prstGeom>
            <a:solidFill>
              <a:srgbClr val="AABFE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Métricas</a:t>
              </a:r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014BB30D-22D5-3A2B-180C-EED75FF1842E}"/>
                </a:ext>
              </a:extLst>
            </p:cNvPr>
            <p:cNvSpPr/>
            <p:nvPr/>
          </p:nvSpPr>
          <p:spPr>
            <a:xfrm>
              <a:off x="0" y="6170636"/>
              <a:ext cx="2390660" cy="690872"/>
            </a:xfrm>
            <a:prstGeom prst="rect">
              <a:avLst/>
            </a:prstGeom>
            <a:solidFill>
              <a:srgbClr val="AABFE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DESCRIÇÃO</a:t>
              </a: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136EE049-73F7-CC6D-6816-3EF9B5DDD8BE}"/>
                </a:ext>
              </a:extLst>
            </p:cNvPr>
            <p:cNvSpPr/>
            <p:nvPr/>
          </p:nvSpPr>
          <p:spPr>
            <a:xfrm>
              <a:off x="2390660" y="6166056"/>
              <a:ext cx="2390660" cy="691944"/>
            </a:xfrm>
            <a:prstGeom prst="rect">
              <a:avLst/>
            </a:prstGeom>
            <a:solidFill>
              <a:srgbClr val="AABFE4"/>
            </a:solidFill>
            <a:ln>
              <a:solidFill>
                <a:srgbClr val="0F6E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REQUISITOS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FDA8C121-0E15-5AC6-87D9-E3B8D78289D1}"/>
                </a:ext>
              </a:extLst>
            </p:cNvPr>
            <p:cNvSpPr/>
            <p:nvPr/>
          </p:nvSpPr>
          <p:spPr>
            <a:xfrm>
              <a:off x="7410680" y="6167128"/>
              <a:ext cx="2390660" cy="690872"/>
            </a:xfrm>
            <a:prstGeom prst="rect">
              <a:avLst/>
            </a:prstGeom>
            <a:solidFill>
              <a:srgbClr val="AABFE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Desenvolvimento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9ED1C93E-A79A-083F-04C1-FE9386432504}"/>
                </a:ext>
              </a:extLst>
            </p:cNvPr>
            <p:cNvSpPr/>
            <p:nvPr/>
          </p:nvSpPr>
          <p:spPr>
            <a:xfrm>
              <a:off x="4781320" y="6002710"/>
              <a:ext cx="2629360" cy="860574"/>
            </a:xfrm>
            <a:prstGeom prst="rect">
              <a:avLst/>
            </a:prstGeom>
            <a:solidFill>
              <a:srgbClr val="4472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PLANEJAMENTO</a:t>
              </a:r>
            </a:p>
          </p:txBody>
        </p:sp>
      </p:grpSp>
      <p:pic>
        <p:nvPicPr>
          <p:cNvPr id="12" name="Imagem 11" descr="Diagrama, Desenho técnico&#10;&#10;Descrição gerada automaticamente">
            <a:extLst>
              <a:ext uri="{FF2B5EF4-FFF2-40B4-BE49-F238E27FC236}">
                <a16:creationId xmlns:a16="http://schemas.microsoft.com/office/drawing/2014/main" id="{29D56704-F6F0-0B4C-DF1E-88546AEFF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" y="1547812"/>
            <a:ext cx="1151572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14518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60E7217-2E32-01C5-02C1-43E2F0C24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2CB754-EE76-4EF6-9408-08A6DCF9397F}" type="slidenum">
              <a:rPr lang="pt-BR" smtClean="0"/>
              <a:pPr/>
              <a:t>14</a:t>
            </a:fld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BCECF9C-E364-EF7A-6C72-BF9E42689604}"/>
              </a:ext>
            </a:extLst>
          </p:cNvPr>
          <p:cNvSpPr txBox="1"/>
          <p:nvPr/>
        </p:nvSpPr>
        <p:spPr>
          <a:xfrm>
            <a:off x="86454" y="1143864"/>
            <a:ext cx="2955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highlight>
                  <a:srgbClr val="0000FF"/>
                </a:highlight>
              </a:rPr>
              <a:t>UML: Diagrama de Atividades</a:t>
            </a:r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F996DA3C-D484-AD4A-FB45-24D16AAB4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3196"/>
            <a:ext cx="12192000" cy="4435166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97EB99B9-0649-A603-75DA-D6A49FDD2A4E}"/>
              </a:ext>
            </a:extLst>
          </p:cNvPr>
          <p:cNvGrpSpPr/>
          <p:nvPr/>
        </p:nvGrpSpPr>
        <p:grpSpPr>
          <a:xfrm>
            <a:off x="0" y="6002710"/>
            <a:ext cx="12192000" cy="860574"/>
            <a:chOff x="0" y="6002710"/>
            <a:chExt cx="12192000" cy="860574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A0A8300B-4FCD-DCF3-FB1C-EFA085FA45A1}"/>
                </a:ext>
              </a:extLst>
            </p:cNvPr>
            <p:cNvSpPr/>
            <p:nvPr/>
          </p:nvSpPr>
          <p:spPr>
            <a:xfrm>
              <a:off x="9801340" y="6173982"/>
              <a:ext cx="2390660" cy="686660"/>
            </a:xfrm>
            <a:prstGeom prst="rect">
              <a:avLst/>
            </a:prstGeom>
            <a:solidFill>
              <a:srgbClr val="AABFE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Métricas</a:t>
              </a:r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A97805D1-D242-4015-BC1A-D0A8C55A3186}"/>
                </a:ext>
              </a:extLst>
            </p:cNvPr>
            <p:cNvSpPr/>
            <p:nvPr/>
          </p:nvSpPr>
          <p:spPr>
            <a:xfrm>
              <a:off x="0" y="6170636"/>
              <a:ext cx="2390660" cy="690872"/>
            </a:xfrm>
            <a:prstGeom prst="rect">
              <a:avLst/>
            </a:prstGeom>
            <a:solidFill>
              <a:srgbClr val="AABFE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DESCRIÇÃO</a:t>
              </a: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B4E230EB-3918-483F-2772-E1634DD1B820}"/>
                </a:ext>
              </a:extLst>
            </p:cNvPr>
            <p:cNvSpPr/>
            <p:nvPr/>
          </p:nvSpPr>
          <p:spPr>
            <a:xfrm>
              <a:off x="2390660" y="6166056"/>
              <a:ext cx="2390660" cy="691944"/>
            </a:xfrm>
            <a:prstGeom prst="rect">
              <a:avLst/>
            </a:prstGeom>
            <a:solidFill>
              <a:srgbClr val="AABFE4"/>
            </a:solidFill>
            <a:ln>
              <a:solidFill>
                <a:srgbClr val="0F6E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REQUISITOS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BD914B8E-20EA-604C-0E83-EE9BE02EAB09}"/>
                </a:ext>
              </a:extLst>
            </p:cNvPr>
            <p:cNvSpPr/>
            <p:nvPr/>
          </p:nvSpPr>
          <p:spPr>
            <a:xfrm>
              <a:off x="7410680" y="6167128"/>
              <a:ext cx="2390660" cy="690872"/>
            </a:xfrm>
            <a:prstGeom prst="rect">
              <a:avLst/>
            </a:prstGeom>
            <a:solidFill>
              <a:srgbClr val="AABFE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Desenvolvimento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A0CDDFE9-C567-BB3D-8989-8EC09FBC5BA2}"/>
                </a:ext>
              </a:extLst>
            </p:cNvPr>
            <p:cNvSpPr/>
            <p:nvPr/>
          </p:nvSpPr>
          <p:spPr>
            <a:xfrm>
              <a:off x="4781320" y="6002710"/>
              <a:ext cx="2629360" cy="860574"/>
            </a:xfrm>
            <a:prstGeom prst="rect">
              <a:avLst/>
            </a:prstGeom>
            <a:solidFill>
              <a:srgbClr val="4472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PLANEJAMENTO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3265732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60E7217-2E32-01C5-02C1-43E2F0C24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2CB754-EE76-4EF6-9408-08A6DCF9397F}" type="slidenum">
              <a:rPr lang="pt-BR" smtClean="0"/>
              <a:pPr/>
              <a:t>15</a:t>
            </a:fld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BCECF9C-E364-EF7A-6C72-BF9E42689604}"/>
              </a:ext>
            </a:extLst>
          </p:cNvPr>
          <p:cNvSpPr txBox="1"/>
          <p:nvPr/>
        </p:nvSpPr>
        <p:spPr>
          <a:xfrm>
            <a:off x="86454" y="1143864"/>
            <a:ext cx="3219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highlight>
                  <a:srgbClr val="0000FF"/>
                </a:highlight>
              </a:rPr>
              <a:t>UML: Diagrama de Casos de Uso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B33610B-DA84-A219-6580-8ED7AC01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297" y="1811749"/>
            <a:ext cx="6951406" cy="4104004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3D36D818-7B5A-A0EB-FD3A-8FD22337E082}"/>
              </a:ext>
            </a:extLst>
          </p:cNvPr>
          <p:cNvGrpSpPr/>
          <p:nvPr/>
        </p:nvGrpSpPr>
        <p:grpSpPr>
          <a:xfrm>
            <a:off x="0" y="6002710"/>
            <a:ext cx="12192000" cy="860574"/>
            <a:chOff x="0" y="6002710"/>
            <a:chExt cx="12192000" cy="860574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C50A37C1-5EB6-D700-6567-64976241D8ED}"/>
                </a:ext>
              </a:extLst>
            </p:cNvPr>
            <p:cNvSpPr/>
            <p:nvPr/>
          </p:nvSpPr>
          <p:spPr>
            <a:xfrm>
              <a:off x="9801340" y="6173982"/>
              <a:ext cx="2390660" cy="686660"/>
            </a:xfrm>
            <a:prstGeom prst="rect">
              <a:avLst/>
            </a:prstGeom>
            <a:solidFill>
              <a:srgbClr val="AABFE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Métricas</a:t>
              </a:r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72BBB1A3-CC9A-5258-F080-C681D1BCF289}"/>
                </a:ext>
              </a:extLst>
            </p:cNvPr>
            <p:cNvSpPr/>
            <p:nvPr/>
          </p:nvSpPr>
          <p:spPr>
            <a:xfrm>
              <a:off x="0" y="6170636"/>
              <a:ext cx="2390660" cy="690872"/>
            </a:xfrm>
            <a:prstGeom prst="rect">
              <a:avLst/>
            </a:prstGeom>
            <a:solidFill>
              <a:srgbClr val="AABFE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DESCRIÇÃO</a:t>
              </a: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E4FC8D50-4C20-A30F-E9FC-F47A3D0B4FCC}"/>
                </a:ext>
              </a:extLst>
            </p:cNvPr>
            <p:cNvSpPr/>
            <p:nvPr/>
          </p:nvSpPr>
          <p:spPr>
            <a:xfrm>
              <a:off x="2390660" y="6166056"/>
              <a:ext cx="2390660" cy="691944"/>
            </a:xfrm>
            <a:prstGeom prst="rect">
              <a:avLst/>
            </a:prstGeom>
            <a:solidFill>
              <a:srgbClr val="AABFE4"/>
            </a:solidFill>
            <a:ln>
              <a:solidFill>
                <a:srgbClr val="0F6E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REQUISITOS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9D467A73-B885-3593-E31F-6747C3FC88BD}"/>
                </a:ext>
              </a:extLst>
            </p:cNvPr>
            <p:cNvSpPr/>
            <p:nvPr/>
          </p:nvSpPr>
          <p:spPr>
            <a:xfrm>
              <a:off x="7410680" y="6167128"/>
              <a:ext cx="2390660" cy="690872"/>
            </a:xfrm>
            <a:prstGeom prst="rect">
              <a:avLst/>
            </a:prstGeom>
            <a:solidFill>
              <a:srgbClr val="AABFE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Desenvolvimento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64301062-EAAE-6284-2742-7204A59E17A1}"/>
                </a:ext>
              </a:extLst>
            </p:cNvPr>
            <p:cNvSpPr/>
            <p:nvPr/>
          </p:nvSpPr>
          <p:spPr>
            <a:xfrm>
              <a:off x="4781320" y="6002710"/>
              <a:ext cx="2629360" cy="860574"/>
            </a:xfrm>
            <a:prstGeom prst="rect">
              <a:avLst/>
            </a:prstGeom>
            <a:solidFill>
              <a:srgbClr val="4472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PLANEJAMENTO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1236000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60E7217-2E32-01C5-02C1-43E2F0C24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2CB754-EE76-4EF6-9408-08A6DCF9397F}" type="slidenum">
              <a:rPr lang="pt-BR" smtClean="0"/>
              <a:pPr/>
              <a:t>16</a:t>
            </a:fld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BCECF9C-E364-EF7A-6C72-BF9E42689604}"/>
              </a:ext>
            </a:extLst>
          </p:cNvPr>
          <p:cNvSpPr txBox="1"/>
          <p:nvPr/>
        </p:nvSpPr>
        <p:spPr>
          <a:xfrm>
            <a:off x="86454" y="1143864"/>
            <a:ext cx="3219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highlight>
                  <a:srgbClr val="0000FF"/>
                </a:highlight>
              </a:rPr>
              <a:t>UML: Diagrama de Casos de Uso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971FAE8-47F1-7C9A-1C92-77B21E55F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803" y="1624923"/>
            <a:ext cx="6352393" cy="4226832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8A2E0231-69CC-BF8E-DC03-F3943F627DFE}"/>
              </a:ext>
            </a:extLst>
          </p:cNvPr>
          <p:cNvGrpSpPr/>
          <p:nvPr/>
        </p:nvGrpSpPr>
        <p:grpSpPr>
          <a:xfrm>
            <a:off x="0" y="6002710"/>
            <a:ext cx="12192000" cy="860574"/>
            <a:chOff x="0" y="6002710"/>
            <a:chExt cx="12192000" cy="860574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04C93156-29E4-386F-7CFC-4C839EE6C45D}"/>
                </a:ext>
              </a:extLst>
            </p:cNvPr>
            <p:cNvSpPr/>
            <p:nvPr/>
          </p:nvSpPr>
          <p:spPr>
            <a:xfrm>
              <a:off x="9801340" y="6173982"/>
              <a:ext cx="2390660" cy="686660"/>
            </a:xfrm>
            <a:prstGeom prst="rect">
              <a:avLst/>
            </a:prstGeom>
            <a:solidFill>
              <a:srgbClr val="AABFE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Métricas</a:t>
              </a:r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FD4A0089-2458-EEB2-E602-1B959372B0B7}"/>
                </a:ext>
              </a:extLst>
            </p:cNvPr>
            <p:cNvSpPr/>
            <p:nvPr/>
          </p:nvSpPr>
          <p:spPr>
            <a:xfrm>
              <a:off x="0" y="6170636"/>
              <a:ext cx="2390660" cy="690872"/>
            </a:xfrm>
            <a:prstGeom prst="rect">
              <a:avLst/>
            </a:prstGeom>
            <a:solidFill>
              <a:srgbClr val="AABFE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DESCRIÇÃO</a:t>
              </a:r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B300F186-54E3-BB79-EB2B-2B6F4C8299FA}"/>
                </a:ext>
              </a:extLst>
            </p:cNvPr>
            <p:cNvSpPr/>
            <p:nvPr/>
          </p:nvSpPr>
          <p:spPr>
            <a:xfrm>
              <a:off x="2390660" y="6166056"/>
              <a:ext cx="2390660" cy="691944"/>
            </a:xfrm>
            <a:prstGeom prst="rect">
              <a:avLst/>
            </a:prstGeom>
            <a:solidFill>
              <a:srgbClr val="AABFE4"/>
            </a:solidFill>
            <a:ln>
              <a:solidFill>
                <a:srgbClr val="0F6E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REQUISITOS</a:t>
              </a:r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1C5B9531-21CE-52EA-EC1C-430603AAC796}"/>
                </a:ext>
              </a:extLst>
            </p:cNvPr>
            <p:cNvSpPr/>
            <p:nvPr/>
          </p:nvSpPr>
          <p:spPr>
            <a:xfrm>
              <a:off x="7410680" y="6167128"/>
              <a:ext cx="2390660" cy="690872"/>
            </a:xfrm>
            <a:prstGeom prst="rect">
              <a:avLst/>
            </a:prstGeom>
            <a:solidFill>
              <a:srgbClr val="AABFE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Desenvolvimento</a:t>
              </a:r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FBAD3653-0B9E-9ABF-1F1C-2F1594DA9030}"/>
                </a:ext>
              </a:extLst>
            </p:cNvPr>
            <p:cNvSpPr/>
            <p:nvPr/>
          </p:nvSpPr>
          <p:spPr>
            <a:xfrm>
              <a:off x="4781320" y="6002710"/>
              <a:ext cx="2629360" cy="860574"/>
            </a:xfrm>
            <a:prstGeom prst="rect">
              <a:avLst/>
            </a:prstGeom>
            <a:solidFill>
              <a:srgbClr val="4472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PLANEJAMENTO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0738955"/>
      </p:ext>
    </p:extLst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60E7217-2E32-01C5-02C1-43E2F0C24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74912" y="6329634"/>
            <a:ext cx="621145" cy="365125"/>
          </a:xfrm>
        </p:spPr>
        <p:txBody>
          <a:bodyPr/>
          <a:lstStyle/>
          <a:p>
            <a:fld id="{6E2CB754-EE76-4EF6-9408-08A6DCF9397F}" type="slidenum">
              <a:rPr lang="pt-BR" smtClean="0"/>
              <a:pPr/>
              <a:t>17</a:t>
            </a:fld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BCECF9C-E364-EF7A-6C72-BF9E42689604}"/>
              </a:ext>
            </a:extLst>
          </p:cNvPr>
          <p:cNvSpPr txBox="1"/>
          <p:nvPr/>
        </p:nvSpPr>
        <p:spPr>
          <a:xfrm>
            <a:off x="86454" y="1143864"/>
            <a:ext cx="1677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highlight>
                  <a:srgbClr val="0000FF"/>
                </a:highlight>
              </a:rPr>
              <a:t>Folha de Dados 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272CA6CB-F7B2-D428-11D5-5E4E44EC21F2}"/>
              </a:ext>
            </a:extLst>
          </p:cNvPr>
          <p:cNvSpPr/>
          <p:nvPr/>
        </p:nvSpPr>
        <p:spPr>
          <a:xfrm>
            <a:off x="9801340" y="6173982"/>
            <a:ext cx="2390660" cy="686660"/>
          </a:xfrm>
          <a:prstGeom prst="rect">
            <a:avLst/>
          </a:prstGeom>
          <a:solidFill>
            <a:srgbClr val="AAB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MÉTRICAS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2D881C4-ED9E-F5DD-5A06-1F4F10CC216C}"/>
              </a:ext>
            </a:extLst>
          </p:cNvPr>
          <p:cNvSpPr/>
          <p:nvPr/>
        </p:nvSpPr>
        <p:spPr>
          <a:xfrm>
            <a:off x="0" y="6170636"/>
            <a:ext cx="2390660" cy="690872"/>
          </a:xfrm>
          <a:prstGeom prst="rect">
            <a:avLst/>
          </a:prstGeom>
          <a:solidFill>
            <a:srgbClr val="AAB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DESCRIÇÃO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23D05F53-F409-FEC7-01D9-CDCA951AFE5C}"/>
              </a:ext>
            </a:extLst>
          </p:cNvPr>
          <p:cNvSpPr/>
          <p:nvPr/>
        </p:nvSpPr>
        <p:spPr>
          <a:xfrm>
            <a:off x="2390660" y="6166056"/>
            <a:ext cx="2390660" cy="691944"/>
          </a:xfrm>
          <a:prstGeom prst="rect">
            <a:avLst/>
          </a:prstGeom>
          <a:solidFill>
            <a:srgbClr val="AABFE4"/>
          </a:solidFill>
          <a:ln>
            <a:solidFill>
              <a:srgbClr val="0F6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REQUISITOS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BC5B5F48-69A2-7E2C-CA0F-02C5C080F773}"/>
              </a:ext>
            </a:extLst>
          </p:cNvPr>
          <p:cNvSpPr/>
          <p:nvPr/>
        </p:nvSpPr>
        <p:spPr>
          <a:xfrm>
            <a:off x="4781320" y="6162548"/>
            <a:ext cx="2390660" cy="690872"/>
          </a:xfrm>
          <a:prstGeom prst="rect">
            <a:avLst/>
          </a:prstGeom>
          <a:solidFill>
            <a:srgbClr val="AAB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PLANEJAMENTO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B7121844-B609-75DE-B06A-3F92D7E7DF18}"/>
              </a:ext>
            </a:extLst>
          </p:cNvPr>
          <p:cNvSpPr/>
          <p:nvPr/>
        </p:nvSpPr>
        <p:spPr>
          <a:xfrm>
            <a:off x="7171980" y="6000068"/>
            <a:ext cx="2629360" cy="860574"/>
          </a:xfrm>
          <a:prstGeom prst="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DESENVOLVIMENTO</a:t>
            </a:r>
          </a:p>
        </p:txBody>
      </p:sp>
      <p:pic>
        <p:nvPicPr>
          <p:cNvPr id="3" name="Imagem 2" descr="Diagrama, Tabela&#10;&#10;Descrição gerada automaticamente com confiança média">
            <a:extLst>
              <a:ext uri="{FF2B5EF4-FFF2-40B4-BE49-F238E27FC236}">
                <a16:creationId xmlns:a16="http://schemas.microsoft.com/office/drawing/2014/main" id="{271889AC-DC48-5E59-AD25-D3E722F7A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925" y="985837"/>
            <a:ext cx="805815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052200"/>
      </p:ext>
    </p:extLst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60E7217-2E32-01C5-02C1-43E2F0C24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2CB754-EE76-4EF6-9408-08A6DCF9397F}" type="slidenum">
              <a:rPr lang="pt-BR" smtClean="0"/>
              <a:pPr/>
              <a:t>18</a:t>
            </a:fld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C0A1C4F-5212-2E4E-E2A2-20714D78E3A2}"/>
              </a:ext>
            </a:extLst>
          </p:cNvPr>
          <p:cNvSpPr/>
          <p:nvPr/>
        </p:nvSpPr>
        <p:spPr>
          <a:xfrm>
            <a:off x="7171980" y="6151980"/>
            <a:ext cx="2390660" cy="686660"/>
          </a:xfrm>
          <a:prstGeom prst="rect">
            <a:avLst/>
          </a:prstGeom>
          <a:solidFill>
            <a:srgbClr val="AAB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DESENVOLVIMENTO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603075E-48AB-ECD1-C1F5-1BA5B2CE673E}"/>
              </a:ext>
            </a:extLst>
          </p:cNvPr>
          <p:cNvSpPr/>
          <p:nvPr/>
        </p:nvSpPr>
        <p:spPr>
          <a:xfrm>
            <a:off x="0" y="6170636"/>
            <a:ext cx="2390660" cy="690872"/>
          </a:xfrm>
          <a:prstGeom prst="rect">
            <a:avLst/>
          </a:prstGeom>
          <a:solidFill>
            <a:srgbClr val="AAB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DESCRIÇÃO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DBDEF97-8660-1508-F0FB-76F4C8416C88}"/>
              </a:ext>
            </a:extLst>
          </p:cNvPr>
          <p:cNvSpPr/>
          <p:nvPr/>
        </p:nvSpPr>
        <p:spPr>
          <a:xfrm>
            <a:off x="2390660" y="6166056"/>
            <a:ext cx="2390660" cy="691944"/>
          </a:xfrm>
          <a:prstGeom prst="rect">
            <a:avLst/>
          </a:prstGeom>
          <a:solidFill>
            <a:srgbClr val="AABFE4"/>
          </a:solidFill>
          <a:ln>
            <a:solidFill>
              <a:srgbClr val="0F6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REQUISITOS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7775B9BB-1E11-1AB1-B141-63EA00B166E1}"/>
              </a:ext>
            </a:extLst>
          </p:cNvPr>
          <p:cNvSpPr/>
          <p:nvPr/>
        </p:nvSpPr>
        <p:spPr>
          <a:xfrm>
            <a:off x="4781320" y="6162548"/>
            <a:ext cx="2390660" cy="690872"/>
          </a:xfrm>
          <a:prstGeom prst="rect">
            <a:avLst/>
          </a:prstGeom>
          <a:solidFill>
            <a:srgbClr val="AAB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PLANEJAMENTO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4CFEA4E-4498-A0E4-216D-65C352C43C01}"/>
              </a:ext>
            </a:extLst>
          </p:cNvPr>
          <p:cNvSpPr/>
          <p:nvPr/>
        </p:nvSpPr>
        <p:spPr>
          <a:xfrm>
            <a:off x="9562640" y="5997426"/>
            <a:ext cx="2629360" cy="860574"/>
          </a:xfrm>
          <a:prstGeom prst="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MÉTRICAS</a:t>
            </a:r>
          </a:p>
        </p:txBody>
      </p:sp>
      <p:pic>
        <p:nvPicPr>
          <p:cNvPr id="4" name="Imagem 3" descr="Texto, Quadro de comunicações&#10;&#10;Descrição gerada automaticamente">
            <a:extLst>
              <a:ext uri="{FF2B5EF4-FFF2-40B4-BE49-F238E27FC236}">
                <a16:creationId xmlns:a16="http://schemas.microsoft.com/office/drawing/2014/main" id="{415DE26A-0172-AADC-EB8F-19A71B2B04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6" t="5514" r="7222" b="5382"/>
          <a:stretch/>
        </p:blipFill>
        <p:spPr>
          <a:xfrm rot="16200000">
            <a:off x="3745315" y="-132267"/>
            <a:ext cx="5071813" cy="745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39495"/>
      </p:ext>
    </p:extLst>
  </p:cSld>
  <p:clrMapOvr>
    <a:masterClrMapping/>
  </p:clrMapOvr>
  <p:transition spd="slow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BE1D5001-7FE9-13AE-95FB-2CB1029E1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12778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D84D3F8-7886-49F2-2828-D992B5719FF5}"/>
              </a:ext>
            </a:extLst>
          </p:cNvPr>
          <p:cNvSpPr txBox="1"/>
          <p:nvPr/>
        </p:nvSpPr>
        <p:spPr>
          <a:xfrm>
            <a:off x="0" y="6310667"/>
            <a:ext cx="1258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u="sng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https://brick-aluminum-f00.notion.site/19cfdba4e0cb4b5b8642ddc5dd958b3e?v=54d4ac9a9273494a9564a5ae75b780ea&amp;pvs=4</a:t>
            </a:r>
          </a:p>
        </p:txBody>
      </p:sp>
    </p:spTree>
    <p:extLst>
      <p:ext uri="{BB962C8B-B14F-4D97-AF65-F5344CB8AC3E}">
        <p14:creationId xmlns:p14="http://schemas.microsoft.com/office/powerpoint/2010/main" val="3752410482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m 39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4B08A3A2-AD9E-A0C4-0598-6F32A1254A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0" r="11695"/>
          <a:stretch/>
        </p:blipFill>
        <p:spPr>
          <a:xfrm>
            <a:off x="73153" y="1941191"/>
            <a:ext cx="4934462" cy="4223792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60E7217-2E32-01C5-02C1-43E2F0C24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2CB754-EE76-4EF6-9408-08A6DCF9397F}" type="slidenum">
              <a:rPr lang="pt-BR" smtClean="0"/>
              <a:pPr/>
              <a:t>2</a:t>
            </a:fld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5315B13-6E0A-270D-AFAD-9F16A309AD54}"/>
              </a:ext>
            </a:extLst>
          </p:cNvPr>
          <p:cNvSpPr/>
          <p:nvPr/>
        </p:nvSpPr>
        <p:spPr>
          <a:xfrm>
            <a:off x="2629360" y="6164984"/>
            <a:ext cx="2390660" cy="686660"/>
          </a:xfrm>
          <a:prstGeom prst="rect">
            <a:avLst/>
          </a:prstGeom>
          <a:solidFill>
            <a:srgbClr val="AAB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DESCRIÇÃO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86E152D-4299-54F9-AF72-AF8F4F789120}"/>
              </a:ext>
            </a:extLst>
          </p:cNvPr>
          <p:cNvSpPr/>
          <p:nvPr/>
        </p:nvSpPr>
        <p:spPr>
          <a:xfrm>
            <a:off x="5020020" y="6160772"/>
            <a:ext cx="2390660" cy="690872"/>
          </a:xfrm>
          <a:prstGeom prst="rect">
            <a:avLst/>
          </a:prstGeom>
          <a:solidFill>
            <a:srgbClr val="AAB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REQUISITOS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7FD0947-9D9D-99C9-D34B-F174B69063AC}"/>
              </a:ext>
            </a:extLst>
          </p:cNvPr>
          <p:cNvSpPr/>
          <p:nvPr/>
        </p:nvSpPr>
        <p:spPr>
          <a:xfrm>
            <a:off x="7410680" y="6161308"/>
            <a:ext cx="2390660" cy="691944"/>
          </a:xfrm>
          <a:prstGeom prst="rect">
            <a:avLst/>
          </a:prstGeom>
          <a:solidFill>
            <a:srgbClr val="AABFE4"/>
          </a:solidFill>
          <a:ln>
            <a:solidFill>
              <a:srgbClr val="0F6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PROTÓTIPO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654C2BF-7534-814B-1DE9-48B2C7BA837A}"/>
              </a:ext>
            </a:extLst>
          </p:cNvPr>
          <p:cNvSpPr/>
          <p:nvPr/>
        </p:nvSpPr>
        <p:spPr>
          <a:xfrm>
            <a:off x="9801340" y="6161844"/>
            <a:ext cx="2390660" cy="690872"/>
          </a:xfrm>
          <a:prstGeom prst="rect">
            <a:avLst/>
          </a:prstGeom>
          <a:solidFill>
            <a:srgbClr val="AAB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PLANEJAMENTO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D723FEAF-AFD1-F893-777A-61CDCB9DAE29}"/>
              </a:ext>
            </a:extLst>
          </p:cNvPr>
          <p:cNvSpPr/>
          <p:nvPr/>
        </p:nvSpPr>
        <p:spPr>
          <a:xfrm>
            <a:off x="0" y="5997426"/>
            <a:ext cx="2629360" cy="860574"/>
          </a:xfrm>
          <a:prstGeom prst="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INTRODUÇÃO</a:t>
            </a:r>
          </a:p>
        </p:txBody>
      </p: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2944006E-5936-E5B5-DFDC-4D60ED7F7D07}"/>
              </a:ext>
            </a:extLst>
          </p:cNvPr>
          <p:cNvCxnSpPr>
            <a:cxnSpLocks/>
          </p:cNvCxnSpPr>
          <p:nvPr/>
        </p:nvCxnSpPr>
        <p:spPr>
          <a:xfrm>
            <a:off x="5020020" y="1734370"/>
            <a:ext cx="216329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BE1C2BB-F368-A979-E5CD-4B92CBAA90AC}"/>
              </a:ext>
            </a:extLst>
          </p:cNvPr>
          <p:cNvSpPr txBox="1"/>
          <p:nvPr/>
        </p:nvSpPr>
        <p:spPr>
          <a:xfrm>
            <a:off x="0" y="121115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INTEGRANTES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209533E-FC7A-0962-A332-3B7531611DF5}"/>
              </a:ext>
            </a:extLst>
          </p:cNvPr>
          <p:cNvSpPr txBox="1"/>
          <p:nvPr/>
        </p:nvSpPr>
        <p:spPr>
          <a:xfrm>
            <a:off x="5508602" y="4844965"/>
            <a:ext cx="173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Hugo Frajacomo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1483FFCC-9BAE-068E-E907-83A14638EB67}"/>
              </a:ext>
            </a:extLst>
          </p:cNvPr>
          <p:cNvSpPr txBox="1"/>
          <p:nvPr/>
        </p:nvSpPr>
        <p:spPr>
          <a:xfrm>
            <a:off x="9943599" y="4844964"/>
            <a:ext cx="173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Daniel Borges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6C09AB4-179F-27EA-D890-A0D04336C594}"/>
              </a:ext>
            </a:extLst>
          </p:cNvPr>
          <p:cNvSpPr txBox="1"/>
          <p:nvPr/>
        </p:nvSpPr>
        <p:spPr>
          <a:xfrm>
            <a:off x="7634471" y="4844965"/>
            <a:ext cx="1915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Gabriel </a:t>
            </a:r>
            <a:r>
              <a:rPr lang="pt-BR" b="1" dirty="0" err="1"/>
              <a:t>Dall’acqua</a:t>
            </a:r>
            <a:endParaRPr lang="pt-BR" b="1" dirty="0"/>
          </a:p>
        </p:txBody>
      </p:sp>
      <p:pic>
        <p:nvPicPr>
          <p:cNvPr id="3" name="Imagem 2" descr="Pessoa posando para foto&#10;&#10;Descrição gerada automaticamente">
            <a:extLst>
              <a:ext uri="{FF2B5EF4-FFF2-40B4-BE49-F238E27FC236}">
                <a16:creationId xmlns:a16="http://schemas.microsoft.com/office/drawing/2014/main" id="{DB952B6D-3FD3-23B4-40E4-4B1266844A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1"/>
          <a:stretch/>
        </p:blipFill>
        <p:spPr>
          <a:xfrm>
            <a:off x="5373432" y="2365086"/>
            <a:ext cx="2031045" cy="23369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Imagem 5" descr="Homem com chapéu na cabeça&#10;&#10;Descrição gerada automaticamente">
            <a:extLst>
              <a:ext uri="{FF2B5EF4-FFF2-40B4-BE49-F238E27FC236}">
                <a16:creationId xmlns:a16="http://schemas.microsoft.com/office/drawing/2014/main" id="{477FABD3-18B3-8077-FE37-1E37A2909C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79"/>
          <a:stretch/>
        </p:blipFill>
        <p:spPr>
          <a:xfrm>
            <a:off x="7696126" y="2365086"/>
            <a:ext cx="1987462" cy="2337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agem 7" descr="Pessoa olhando para a câmera&#10;&#10;Descrição gerada automaticamente">
            <a:extLst>
              <a:ext uri="{FF2B5EF4-FFF2-40B4-BE49-F238E27FC236}">
                <a16:creationId xmlns:a16="http://schemas.microsoft.com/office/drawing/2014/main" id="{FFF6537E-5C30-E22A-CF4C-ABF817660EC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4"/>
          <a:stretch/>
        </p:blipFill>
        <p:spPr>
          <a:xfrm>
            <a:off x="9975237" y="2364010"/>
            <a:ext cx="1844904" cy="23369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28684967"/>
      </p:ext>
    </p:extLst>
  </p:cSld>
  <p:clrMapOvr>
    <a:masterClrMapping/>
  </p:clrMapOvr>
  <p:transition spd="slow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DEE5B430-1E4E-DC08-A287-7DA70B5CFCFC}"/>
              </a:ext>
            </a:extLst>
          </p:cNvPr>
          <p:cNvSpPr/>
          <p:nvPr/>
        </p:nvSpPr>
        <p:spPr>
          <a:xfrm>
            <a:off x="1578906" y="1157415"/>
            <a:ext cx="2262035" cy="4570711"/>
          </a:xfrm>
          <a:prstGeom prst="roundRect">
            <a:avLst/>
          </a:prstGeom>
          <a:solidFill>
            <a:srgbClr val="F2F2F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60E7217-2E32-01C5-02C1-43E2F0C24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2CB754-EE76-4EF6-9408-08A6DCF9397F}" type="slidenum">
              <a:rPr lang="pt-BR" smtClean="0"/>
              <a:pPr/>
              <a:t>20</a:t>
            </a:fld>
            <a:endParaRPr lang="pt-BR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D723FEAF-AFD1-F893-777A-61CDCB9DAE29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PROTÓTIPO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9CE45905-E69D-C9F4-7B1B-628A3720F111}"/>
              </a:ext>
            </a:extLst>
          </p:cNvPr>
          <p:cNvGrpSpPr/>
          <p:nvPr/>
        </p:nvGrpSpPr>
        <p:grpSpPr>
          <a:xfrm>
            <a:off x="5113460" y="1159327"/>
            <a:ext cx="6057900" cy="4598252"/>
            <a:chOff x="5046785" y="1333043"/>
            <a:chExt cx="6057900" cy="4598252"/>
          </a:xfrm>
        </p:grpSpPr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513514C1-C089-C015-DAF8-017A99A1872A}"/>
                </a:ext>
              </a:extLst>
            </p:cNvPr>
            <p:cNvSpPr/>
            <p:nvPr/>
          </p:nvSpPr>
          <p:spPr>
            <a:xfrm>
              <a:off x="5046785" y="1333043"/>
              <a:ext cx="6057900" cy="4598252"/>
            </a:xfrm>
            <a:prstGeom prst="roundRect">
              <a:avLst>
                <a:gd name="adj" fmla="val 2752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" name="Imagem 11" descr="Interface gráfica do usuário, Site&#10;&#10;Descrição gerada automaticamente">
              <a:extLst>
                <a:ext uri="{FF2B5EF4-FFF2-40B4-BE49-F238E27FC236}">
                  <a16:creationId xmlns:a16="http://schemas.microsoft.com/office/drawing/2014/main" id="{8D716713-08FB-2709-E76F-42DAC9DE9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1693" y="1470853"/>
              <a:ext cx="5768083" cy="4322632"/>
            </a:xfrm>
            <a:prstGeom prst="rect">
              <a:avLst/>
            </a:prstGeom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DE601026-D093-02CA-0345-082C3D53E138}"/>
              </a:ext>
            </a:extLst>
          </p:cNvPr>
          <p:cNvGrpSpPr/>
          <p:nvPr/>
        </p:nvGrpSpPr>
        <p:grpSpPr>
          <a:xfrm>
            <a:off x="1578905" y="1129874"/>
            <a:ext cx="2267875" cy="4598252"/>
            <a:chOff x="1578905" y="1129874"/>
            <a:chExt cx="2267875" cy="4598252"/>
          </a:xfrm>
        </p:grpSpPr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81564909-1D36-42D3-21B4-E4CEB9D6336F}"/>
                </a:ext>
              </a:extLst>
            </p:cNvPr>
            <p:cNvGrpSpPr/>
            <p:nvPr/>
          </p:nvGrpSpPr>
          <p:grpSpPr>
            <a:xfrm>
              <a:off x="1578905" y="1129874"/>
              <a:ext cx="2262036" cy="4598252"/>
              <a:chOff x="184985" y="1166465"/>
              <a:chExt cx="2262036" cy="4884406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6AE8339-D043-1A42-0F14-3533478487EE}"/>
                  </a:ext>
                </a:extLst>
              </p:cNvPr>
              <p:cNvSpPr/>
              <p:nvPr/>
            </p:nvSpPr>
            <p:spPr>
              <a:xfrm>
                <a:off x="184985" y="3543959"/>
                <a:ext cx="2262035" cy="2506912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8" name="Agrupar 7">
                <a:extLst>
                  <a:ext uri="{FF2B5EF4-FFF2-40B4-BE49-F238E27FC236}">
                    <a16:creationId xmlns:a16="http://schemas.microsoft.com/office/drawing/2014/main" id="{DE172C3E-6A64-BB15-E1FB-EA5BE6A43B94}"/>
                  </a:ext>
                </a:extLst>
              </p:cNvPr>
              <p:cNvGrpSpPr/>
              <p:nvPr/>
            </p:nvGrpSpPr>
            <p:grpSpPr>
              <a:xfrm>
                <a:off x="184985" y="1166465"/>
                <a:ext cx="2262036" cy="4818537"/>
                <a:chOff x="9596057" y="1113019"/>
                <a:chExt cx="2486766" cy="4803065"/>
              </a:xfrm>
            </p:grpSpPr>
            <p:sp>
              <p:nvSpPr>
                <p:cNvPr id="9" name="Retângulo: Cantos Arredondados 8">
                  <a:extLst>
                    <a:ext uri="{FF2B5EF4-FFF2-40B4-BE49-F238E27FC236}">
                      <a16:creationId xmlns:a16="http://schemas.microsoft.com/office/drawing/2014/main" id="{E3A03EB1-993B-B6D9-04EA-157B9AB2E071}"/>
                    </a:ext>
                  </a:extLst>
                </p:cNvPr>
                <p:cNvSpPr/>
                <p:nvPr/>
              </p:nvSpPr>
              <p:spPr>
                <a:xfrm>
                  <a:off x="9596057" y="1113019"/>
                  <a:ext cx="2486765" cy="2498862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0" name="Retângulo 9">
                  <a:extLst>
                    <a:ext uri="{FF2B5EF4-FFF2-40B4-BE49-F238E27FC236}">
                      <a16:creationId xmlns:a16="http://schemas.microsoft.com/office/drawing/2014/main" id="{25291198-9106-BD8A-1982-65851E4AF8E9}"/>
                    </a:ext>
                  </a:extLst>
                </p:cNvPr>
                <p:cNvSpPr/>
                <p:nvPr/>
              </p:nvSpPr>
              <p:spPr>
                <a:xfrm>
                  <a:off x="9596057" y="1493520"/>
                  <a:ext cx="2486766" cy="413766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1" name="Elipse 10">
                  <a:extLst>
                    <a:ext uri="{FF2B5EF4-FFF2-40B4-BE49-F238E27FC236}">
                      <a16:creationId xmlns:a16="http://schemas.microsoft.com/office/drawing/2014/main" id="{9D100DBC-20AF-6443-4878-F4AA89B1DE6E}"/>
                    </a:ext>
                  </a:extLst>
                </p:cNvPr>
                <p:cNvSpPr/>
                <p:nvPr/>
              </p:nvSpPr>
              <p:spPr>
                <a:xfrm>
                  <a:off x="10718426" y="5687484"/>
                  <a:ext cx="228600" cy="228600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</p:grpSp>
        <p:pic>
          <p:nvPicPr>
            <p:cNvPr id="14" name="Imagem 13" descr="Interface gráfica do usuário, Aplicativo, PowerPoint&#10;&#10;Descrição gerada automaticamente">
              <a:extLst>
                <a:ext uri="{FF2B5EF4-FFF2-40B4-BE49-F238E27FC236}">
                  <a16:creationId xmlns:a16="http://schemas.microsoft.com/office/drawing/2014/main" id="{47E0C90C-906D-C850-EBEE-BCE76C455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8906" y="1518161"/>
              <a:ext cx="2267874" cy="38805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748653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60E7217-2E32-01C5-02C1-43E2F0C24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2CB754-EE76-4EF6-9408-08A6DCF9397F}" type="slidenum">
              <a:rPr lang="pt-BR" smtClean="0"/>
              <a:pPr/>
              <a:t>3</a:t>
            </a:fld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5315B13-6E0A-270D-AFAD-9F16A309AD54}"/>
              </a:ext>
            </a:extLst>
          </p:cNvPr>
          <p:cNvSpPr/>
          <p:nvPr/>
        </p:nvSpPr>
        <p:spPr>
          <a:xfrm>
            <a:off x="2629360" y="6164984"/>
            <a:ext cx="2390660" cy="686660"/>
          </a:xfrm>
          <a:prstGeom prst="rect">
            <a:avLst/>
          </a:prstGeom>
          <a:solidFill>
            <a:srgbClr val="AAB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DESCRIÇÃO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86E152D-4299-54F9-AF72-AF8F4F789120}"/>
              </a:ext>
            </a:extLst>
          </p:cNvPr>
          <p:cNvSpPr/>
          <p:nvPr/>
        </p:nvSpPr>
        <p:spPr>
          <a:xfrm>
            <a:off x="5020020" y="6160772"/>
            <a:ext cx="2390660" cy="690872"/>
          </a:xfrm>
          <a:prstGeom prst="rect">
            <a:avLst/>
          </a:prstGeom>
          <a:solidFill>
            <a:srgbClr val="AAB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REQUISITOS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7FD0947-9D9D-99C9-D34B-F174B69063AC}"/>
              </a:ext>
            </a:extLst>
          </p:cNvPr>
          <p:cNvSpPr/>
          <p:nvPr/>
        </p:nvSpPr>
        <p:spPr>
          <a:xfrm>
            <a:off x="7410680" y="6161308"/>
            <a:ext cx="2390660" cy="691944"/>
          </a:xfrm>
          <a:prstGeom prst="rect">
            <a:avLst/>
          </a:prstGeom>
          <a:solidFill>
            <a:srgbClr val="AABFE4"/>
          </a:solidFill>
          <a:ln>
            <a:solidFill>
              <a:srgbClr val="0F6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PROTÓTIPO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654C2BF-7534-814B-1DE9-48B2C7BA837A}"/>
              </a:ext>
            </a:extLst>
          </p:cNvPr>
          <p:cNvSpPr/>
          <p:nvPr/>
        </p:nvSpPr>
        <p:spPr>
          <a:xfrm>
            <a:off x="9801340" y="6161844"/>
            <a:ext cx="2390660" cy="690872"/>
          </a:xfrm>
          <a:prstGeom prst="rect">
            <a:avLst/>
          </a:prstGeom>
          <a:solidFill>
            <a:srgbClr val="AAB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PLANEJAMENTO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D723FEAF-AFD1-F893-777A-61CDCB9DAE29}"/>
              </a:ext>
            </a:extLst>
          </p:cNvPr>
          <p:cNvSpPr/>
          <p:nvPr/>
        </p:nvSpPr>
        <p:spPr>
          <a:xfrm>
            <a:off x="0" y="5997426"/>
            <a:ext cx="2629360" cy="860574"/>
          </a:xfrm>
          <a:prstGeom prst="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INTRODUÇÃO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960F99F-1C30-35CA-F63E-B56AF49993C1}"/>
              </a:ext>
            </a:extLst>
          </p:cNvPr>
          <p:cNvSpPr txBox="1"/>
          <p:nvPr/>
        </p:nvSpPr>
        <p:spPr>
          <a:xfrm>
            <a:off x="4484077" y="2123473"/>
            <a:ext cx="6881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highlight>
                  <a:srgbClr val="0F6EB4"/>
                </a:highlight>
              </a:rPr>
              <a:t>Tema: E-commerce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751C180-ACEB-4963-F129-6AB584EBE85E}"/>
              </a:ext>
            </a:extLst>
          </p:cNvPr>
          <p:cNvSpPr txBox="1"/>
          <p:nvPr/>
        </p:nvSpPr>
        <p:spPr>
          <a:xfrm>
            <a:off x="4484076" y="2527254"/>
            <a:ext cx="33498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/>
              <a:t>Objetivo Principal: </a:t>
            </a:r>
            <a:r>
              <a:rPr lang="pt-BR" dirty="0"/>
              <a:t>Desenvolver o primeiro protótipo de website que possibilite a comercialização de produtos alimentícios.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743F48E-38FE-3542-123E-3C3A4170A7A2}"/>
              </a:ext>
            </a:extLst>
          </p:cNvPr>
          <p:cNvSpPr txBox="1"/>
          <p:nvPr/>
        </p:nvSpPr>
        <p:spPr>
          <a:xfrm>
            <a:off x="8015703" y="2554322"/>
            <a:ext cx="3585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Metodologia: </a:t>
            </a:r>
            <a:r>
              <a:rPr lang="pt-BR" dirty="0"/>
              <a:t>Prototipagem, </a:t>
            </a:r>
            <a:r>
              <a:rPr lang="pt-BR" dirty="0" err="1"/>
              <a:t>kanban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D348396-B876-F3AF-7F10-EF50D3950406}"/>
              </a:ext>
            </a:extLst>
          </p:cNvPr>
          <p:cNvSpPr txBox="1"/>
          <p:nvPr/>
        </p:nvSpPr>
        <p:spPr>
          <a:xfrm>
            <a:off x="4484076" y="3835214"/>
            <a:ext cx="7117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/>
              <a:t>Delimitação do projeto: </a:t>
            </a:r>
            <a:r>
              <a:rPr lang="pt-BR" dirty="0"/>
              <a:t>Projeto será desenvolvido em 3 anos, durante os 6 semestres do curso de Desenvolvimento de Software Multiplataforma. </a:t>
            </a:r>
          </a:p>
        </p:txBody>
      </p:sp>
      <p:pic>
        <p:nvPicPr>
          <p:cNvPr id="9" name="Imagem 8" descr="Interface gráfica do usuário&#10;&#10;Descrição gerada automaticamente">
            <a:extLst>
              <a:ext uri="{FF2B5EF4-FFF2-40B4-BE49-F238E27FC236}">
                <a16:creationId xmlns:a16="http://schemas.microsoft.com/office/drawing/2014/main" id="{03BE3267-527E-82D6-EADC-AB79AEC4BC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3" t="11482" r="11720" b="10229"/>
          <a:stretch/>
        </p:blipFill>
        <p:spPr>
          <a:xfrm>
            <a:off x="360656" y="1412833"/>
            <a:ext cx="3941662" cy="403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44119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nterface gráfica do usuário&#10;&#10;Descrição gerada automaticamente">
            <a:extLst>
              <a:ext uri="{FF2B5EF4-FFF2-40B4-BE49-F238E27FC236}">
                <a16:creationId xmlns:a16="http://schemas.microsoft.com/office/drawing/2014/main" id="{6C986C8D-D473-874C-3B8B-599115063C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1" t="17535" r="8333" b="5694"/>
          <a:stretch/>
        </p:blipFill>
        <p:spPr>
          <a:xfrm>
            <a:off x="7648049" y="3429000"/>
            <a:ext cx="4543951" cy="2787630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60E7217-2E32-01C5-02C1-43E2F0C24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2CB754-EE76-4EF6-9408-08A6DCF9397F}" type="slidenum">
              <a:rPr lang="pt-BR" smtClean="0"/>
              <a:pPr/>
              <a:t>4</a:t>
            </a:fld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5315B13-6E0A-270D-AFAD-9F16A309AD54}"/>
              </a:ext>
            </a:extLst>
          </p:cNvPr>
          <p:cNvSpPr/>
          <p:nvPr/>
        </p:nvSpPr>
        <p:spPr>
          <a:xfrm>
            <a:off x="2629360" y="6164984"/>
            <a:ext cx="2390660" cy="686660"/>
          </a:xfrm>
          <a:prstGeom prst="rect">
            <a:avLst/>
          </a:prstGeom>
          <a:solidFill>
            <a:srgbClr val="AAB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DESCRIÇÃO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86E152D-4299-54F9-AF72-AF8F4F789120}"/>
              </a:ext>
            </a:extLst>
          </p:cNvPr>
          <p:cNvSpPr/>
          <p:nvPr/>
        </p:nvSpPr>
        <p:spPr>
          <a:xfrm>
            <a:off x="5020020" y="6160772"/>
            <a:ext cx="2390660" cy="690872"/>
          </a:xfrm>
          <a:prstGeom prst="rect">
            <a:avLst/>
          </a:prstGeom>
          <a:solidFill>
            <a:srgbClr val="AAB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REQUISITOS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7FD0947-9D9D-99C9-D34B-F174B69063AC}"/>
              </a:ext>
            </a:extLst>
          </p:cNvPr>
          <p:cNvSpPr/>
          <p:nvPr/>
        </p:nvSpPr>
        <p:spPr>
          <a:xfrm>
            <a:off x="7410680" y="6161308"/>
            <a:ext cx="2390660" cy="691944"/>
          </a:xfrm>
          <a:prstGeom prst="rect">
            <a:avLst/>
          </a:prstGeom>
          <a:solidFill>
            <a:srgbClr val="AABFE4"/>
          </a:solidFill>
          <a:ln>
            <a:solidFill>
              <a:srgbClr val="0F6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PROTÓTIPO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654C2BF-7534-814B-1DE9-48B2C7BA837A}"/>
              </a:ext>
            </a:extLst>
          </p:cNvPr>
          <p:cNvSpPr/>
          <p:nvPr/>
        </p:nvSpPr>
        <p:spPr>
          <a:xfrm>
            <a:off x="9801340" y="6161844"/>
            <a:ext cx="2390660" cy="690872"/>
          </a:xfrm>
          <a:prstGeom prst="rect">
            <a:avLst/>
          </a:prstGeom>
          <a:solidFill>
            <a:srgbClr val="AAB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PLANEJAMENTO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D723FEAF-AFD1-F893-777A-61CDCB9DAE29}"/>
              </a:ext>
            </a:extLst>
          </p:cNvPr>
          <p:cNvSpPr/>
          <p:nvPr/>
        </p:nvSpPr>
        <p:spPr>
          <a:xfrm>
            <a:off x="0" y="5997426"/>
            <a:ext cx="2629360" cy="860574"/>
          </a:xfrm>
          <a:prstGeom prst="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INTRODUÇÃO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960F99F-1C30-35CA-F63E-B56AF49993C1}"/>
              </a:ext>
            </a:extLst>
          </p:cNvPr>
          <p:cNvSpPr txBox="1"/>
          <p:nvPr/>
        </p:nvSpPr>
        <p:spPr>
          <a:xfrm>
            <a:off x="447172" y="1704439"/>
            <a:ext cx="6881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highlight>
                  <a:srgbClr val="0F6EB4"/>
                </a:highlight>
              </a:rPr>
              <a:t>Recordando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751C180-ACEB-4963-F129-6AB584EBE85E}"/>
              </a:ext>
            </a:extLst>
          </p:cNvPr>
          <p:cNvSpPr txBox="1"/>
          <p:nvPr/>
        </p:nvSpPr>
        <p:spPr>
          <a:xfrm>
            <a:off x="447171" y="2108220"/>
            <a:ext cx="69635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/>
              <a:t>1º Semestre DSM: </a:t>
            </a:r>
            <a:r>
              <a:rPr lang="pt-BR" dirty="0"/>
              <a:t>Nesta primeira etapa será definido as principais características e necessidades do projeto, assim como, será apresentado o primeiro protótipo contendo:</a:t>
            </a:r>
          </a:p>
          <a:p>
            <a:pPr algn="just"/>
            <a:endParaRPr lang="pt-B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Interface do software em HTML/CSS/Javascript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Documentação do Projeto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/>
              <a:t>Introdução (Tema, objetivo, metodologia)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/>
              <a:t>Descrição Geral (Problemática, envolvidos e regras de negócio)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/>
              <a:t>Requisitos (Funcionais e não funcionais)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/>
              <a:t>Protótipo (Fluxo, </a:t>
            </a:r>
            <a:r>
              <a:rPr lang="pt-BR" dirty="0" err="1"/>
              <a:t>wireframe</a:t>
            </a:r>
            <a:r>
              <a:rPr lang="pt-BR" dirty="0"/>
              <a:t> e primeiro protótipo)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/>
              <a:t>Métrica (</a:t>
            </a:r>
            <a:r>
              <a:rPr lang="pt-BR" dirty="0" err="1"/>
              <a:t>Canva</a:t>
            </a:r>
            <a:r>
              <a:rPr lang="pt-BR" dirty="0"/>
              <a:t>, cronograma)</a:t>
            </a:r>
          </a:p>
        </p:txBody>
      </p:sp>
    </p:spTree>
    <p:extLst>
      <p:ext uri="{BB962C8B-B14F-4D97-AF65-F5344CB8AC3E}">
        <p14:creationId xmlns:p14="http://schemas.microsoft.com/office/powerpoint/2010/main" val="2143498157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77F82A69-6CA7-28A3-1E3F-BE54605D3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0859"/>
            <a:ext cx="5527592" cy="5527592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60E7217-2E32-01C5-02C1-43E2F0C24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2CB754-EE76-4EF6-9408-08A6DCF9397F}" type="slidenum">
              <a:rPr lang="pt-BR" smtClean="0"/>
              <a:pPr/>
              <a:t>5</a:t>
            </a:fld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5315B13-6E0A-270D-AFAD-9F16A309AD54}"/>
              </a:ext>
            </a:extLst>
          </p:cNvPr>
          <p:cNvSpPr/>
          <p:nvPr/>
        </p:nvSpPr>
        <p:spPr>
          <a:xfrm>
            <a:off x="2629360" y="6164984"/>
            <a:ext cx="2390660" cy="686660"/>
          </a:xfrm>
          <a:prstGeom prst="rect">
            <a:avLst/>
          </a:prstGeom>
          <a:solidFill>
            <a:srgbClr val="AAB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DESCRIÇÃO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86E152D-4299-54F9-AF72-AF8F4F789120}"/>
              </a:ext>
            </a:extLst>
          </p:cNvPr>
          <p:cNvSpPr/>
          <p:nvPr/>
        </p:nvSpPr>
        <p:spPr>
          <a:xfrm>
            <a:off x="5020020" y="6160772"/>
            <a:ext cx="2390660" cy="690872"/>
          </a:xfrm>
          <a:prstGeom prst="rect">
            <a:avLst/>
          </a:prstGeom>
          <a:solidFill>
            <a:srgbClr val="AAB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REQUISITOS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7FD0947-9D9D-99C9-D34B-F174B69063AC}"/>
              </a:ext>
            </a:extLst>
          </p:cNvPr>
          <p:cNvSpPr/>
          <p:nvPr/>
        </p:nvSpPr>
        <p:spPr>
          <a:xfrm>
            <a:off x="7410680" y="6161308"/>
            <a:ext cx="2390660" cy="691944"/>
          </a:xfrm>
          <a:prstGeom prst="rect">
            <a:avLst/>
          </a:prstGeom>
          <a:solidFill>
            <a:srgbClr val="AABFE4"/>
          </a:solidFill>
          <a:ln>
            <a:solidFill>
              <a:srgbClr val="0F6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PROTÓTIPO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654C2BF-7534-814B-1DE9-48B2C7BA837A}"/>
              </a:ext>
            </a:extLst>
          </p:cNvPr>
          <p:cNvSpPr/>
          <p:nvPr/>
        </p:nvSpPr>
        <p:spPr>
          <a:xfrm>
            <a:off x="9801340" y="6161844"/>
            <a:ext cx="2390660" cy="690872"/>
          </a:xfrm>
          <a:prstGeom prst="rect">
            <a:avLst/>
          </a:prstGeom>
          <a:solidFill>
            <a:srgbClr val="AAB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PLANEJAMENTO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D723FEAF-AFD1-F893-777A-61CDCB9DAE29}"/>
              </a:ext>
            </a:extLst>
          </p:cNvPr>
          <p:cNvSpPr/>
          <p:nvPr/>
        </p:nvSpPr>
        <p:spPr>
          <a:xfrm>
            <a:off x="0" y="5997426"/>
            <a:ext cx="2629360" cy="860574"/>
          </a:xfrm>
          <a:prstGeom prst="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INTRODUÇÃO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960F99F-1C30-35CA-F63E-B56AF49993C1}"/>
              </a:ext>
            </a:extLst>
          </p:cNvPr>
          <p:cNvSpPr txBox="1"/>
          <p:nvPr/>
        </p:nvSpPr>
        <p:spPr>
          <a:xfrm>
            <a:off x="5527593" y="1815893"/>
            <a:ext cx="658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highlight>
                  <a:srgbClr val="0F6EB4"/>
                </a:highlight>
              </a:rPr>
              <a:t>Delimitação do projeto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751C180-ACEB-4963-F129-6AB584EBE85E}"/>
              </a:ext>
            </a:extLst>
          </p:cNvPr>
          <p:cNvSpPr txBox="1"/>
          <p:nvPr/>
        </p:nvSpPr>
        <p:spPr>
          <a:xfrm>
            <a:off x="5527593" y="2219674"/>
            <a:ext cx="66644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/>
              <a:t>2º Semestre DSM: </a:t>
            </a:r>
            <a:r>
              <a:rPr lang="pt-BR" dirty="0"/>
              <a:t>Marca o início do desenvolvimento do </a:t>
            </a:r>
            <a:r>
              <a:rPr lang="pt-BR" dirty="0" err="1"/>
              <a:t>backend</a:t>
            </a:r>
            <a:r>
              <a:rPr lang="pt-BR" dirty="0"/>
              <a:t> do sistema ao qual foram definidas as tecnologias a serem utilizadas para tal finalidade.</a:t>
            </a:r>
            <a:endParaRPr lang="pt-BR" b="1" dirty="0"/>
          </a:p>
          <a:p>
            <a:endParaRPr lang="pt-B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Banco de dados: </a:t>
            </a:r>
            <a:r>
              <a:rPr lang="pt-BR" dirty="0" err="1"/>
              <a:t>SQLServer</a:t>
            </a:r>
            <a:endParaRPr lang="pt-B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Linguagem de programação: </a:t>
            </a:r>
            <a:r>
              <a:rPr lang="pt-BR" dirty="0"/>
              <a:t>C# / </a:t>
            </a:r>
            <a:r>
              <a:rPr lang="pt-BR" dirty="0" err="1"/>
              <a:t>JavaScript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Frameworks: </a:t>
            </a:r>
            <a:r>
              <a:rPr lang="pt-BR" dirty="0" err="1"/>
              <a:t>Jquery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Ambiente de desenvolvimento: </a:t>
            </a:r>
            <a:r>
              <a:rPr lang="pt-BR" dirty="0"/>
              <a:t>Visual Studio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Padrão de projeto: </a:t>
            </a:r>
            <a:r>
              <a:rPr lang="pt-BR" dirty="0"/>
              <a:t>MVC + SOLID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Estruturação de projeto: </a:t>
            </a:r>
            <a:r>
              <a:rPr lang="pt-BR" dirty="0"/>
              <a:t>UML (Software: Draw.io)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258203585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B36E8308-6ABB-56ED-5ABF-C8AFF946F857}"/>
              </a:ext>
            </a:extLst>
          </p:cNvPr>
          <p:cNvSpPr/>
          <p:nvPr/>
        </p:nvSpPr>
        <p:spPr>
          <a:xfrm>
            <a:off x="9923042" y="1131749"/>
            <a:ext cx="2230739" cy="4884407"/>
          </a:xfrm>
          <a:prstGeom prst="roundRect">
            <a:avLst/>
          </a:prstGeom>
          <a:solidFill>
            <a:srgbClr val="F2F2F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115523A3-A97B-D13B-CA2F-5D071AF3FC34}"/>
              </a:ext>
            </a:extLst>
          </p:cNvPr>
          <p:cNvGrpSpPr/>
          <p:nvPr/>
        </p:nvGrpSpPr>
        <p:grpSpPr>
          <a:xfrm>
            <a:off x="9917083" y="1142909"/>
            <a:ext cx="2230740" cy="4868722"/>
            <a:chOff x="9596057" y="1113019"/>
            <a:chExt cx="2486766" cy="4868722"/>
          </a:xfrm>
        </p:grpSpPr>
        <p:sp>
          <p:nvSpPr>
            <p:cNvPr id="45" name="Retângulo: Cantos Arredondados 44">
              <a:extLst>
                <a:ext uri="{FF2B5EF4-FFF2-40B4-BE49-F238E27FC236}">
                  <a16:creationId xmlns:a16="http://schemas.microsoft.com/office/drawing/2014/main" id="{608E8E0E-03B3-02B3-45FE-585055D7DC64}"/>
                </a:ext>
              </a:extLst>
            </p:cNvPr>
            <p:cNvSpPr/>
            <p:nvPr/>
          </p:nvSpPr>
          <p:spPr>
            <a:xfrm>
              <a:off x="9596057" y="3482879"/>
              <a:ext cx="2486765" cy="2498862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46" name="Agrupar 45">
              <a:extLst>
                <a:ext uri="{FF2B5EF4-FFF2-40B4-BE49-F238E27FC236}">
                  <a16:creationId xmlns:a16="http://schemas.microsoft.com/office/drawing/2014/main" id="{BE8F4BD7-DB67-EA27-0E5E-88E057D72697}"/>
                </a:ext>
              </a:extLst>
            </p:cNvPr>
            <p:cNvGrpSpPr/>
            <p:nvPr/>
          </p:nvGrpSpPr>
          <p:grpSpPr>
            <a:xfrm>
              <a:off x="9596057" y="1113019"/>
              <a:ext cx="2486766" cy="4796485"/>
              <a:chOff x="9596057" y="1113019"/>
              <a:chExt cx="2486766" cy="4796485"/>
            </a:xfrm>
          </p:grpSpPr>
          <p:sp>
            <p:nvSpPr>
              <p:cNvPr id="47" name="Retângulo: Cantos Arredondados 46">
                <a:extLst>
                  <a:ext uri="{FF2B5EF4-FFF2-40B4-BE49-F238E27FC236}">
                    <a16:creationId xmlns:a16="http://schemas.microsoft.com/office/drawing/2014/main" id="{A7DA0C81-5019-F220-0D4E-14F3CB95A924}"/>
                  </a:ext>
                </a:extLst>
              </p:cNvPr>
              <p:cNvSpPr/>
              <p:nvPr/>
            </p:nvSpPr>
            <p:spPr>
              <a:xfrm>
                <a:off x="9596057" y="1113019"/>
                <a:ext cx="2486765" cy="2498862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id="{0CC6C657-DB8C-047E-A9A2-F2E9C52B0E5A}"/>
                  </a:ext>
                </a:extLst>
              </p:cNvPr>
              <p:cNvSpPr/>
              <p:nvPr/>
            </p:nvSpPr>
            <p:spPr>
              <a:xfrm>
                <a:off x="9596057" y="1493520"/>
                <a:ext cx="2486766" cy="413766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9" name="Elipse 48">
                <a:extLst>
                  <a:ext uri="{FF2B5EF4-FFF2-40B4-BE49-F238E27FC236}">
                    <a16:creationId xmlns:a16="http://schemas.microsoft.com/office/drawing/2014/main" id="{8ACFE93A-B753-6EBE-4B99-CD3E8CA26627}"/>
                  </a:ext>
                </a:extLst>
              </p:cNvPr>
              <p:cNvSpPr/>
              <p:nvPr/>
            </p:nvSpPr>
            <p:spPr>
              <a:xfrm>
                <a:off x="10779489" y="5680904"/>
                <a:ext cx="228600" cy="228600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pic>
        <p:nvPicPr>
          <p:cNvPr id="51" name="Imagem 50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E6222F07-88F8-7B32-3AE6-3B230BD3E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602" y="1534312"/>
            <a:ext cx="1855957" cy="4124349"/>
          </a:xfrm>
          <a:prstGeom prst="rect">
            <a:avLst/>
          </a:prstGeom>
        </p:spPr>
      </p:pic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6C93980A-FFF5-0D8C-C7F5-B584E96068ED}"/>
              </a:ext>
            </a:extLst>
          </p:cNvPr>
          <p:cNvSpPr/>
          <p:nvPr/>
        </p:nvSpPr>
        <p:spPr>
          <a:xfrm>
            <a:off x="8743586" y="1135829"/>
            <a:ext cx="2230739" cy="4884407"/>
          </a:xfrm>
          <a:prstGeom prst="roundRect">
            <a:avLst/>
          </a:prstGeom>
          <a:solidFill>
            <a:srgbClr val="F2F2F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EC16035E-F5F3-25BA-806B-6C776620C6AB}"/>
              </a:ext>
            </a:extLst>
          </p:cNvPr>
          <p:cNvGrpSpPr/>
          <p:nvPr/>
        </p:nvGrpSpPr>
        <p:grpSpPr>
          <a:xfrm>
            <a:off x="8734002" y="1150454"/>
            <a:ext cx="2230740" cy="4868722"/>
            <a:chOff x="9596057" y="1113019"/>
            <a:chExt cx="2486766" cy="4868722"/>
          </a:xfrm>
        </p:grpSpPr>
        <p:sp>
          <p:nvSpPr>
            <p:cNvPr id="38" name="Retângulo: Cantos Arredondados 37">
              <a:extLst>
                <a:ext uri="{FF2B5EF4-FFF2-40B4-BE49-F238E27FC236}">
                  <a16:creationId xmlns:a16="http://schemas.microsoft.com/office/drawing/2014/main" id="{32A5D6B2-4572-1DCA-0E2E-6C1AA0E8606D}"/>
                </a:ext>
              </a:extLst>
            </p:cNvPr>
            <p:cNvSpPr/>
            <p:nvPr/>
          </p:nvSpPr>
          <p:spPr>
            <a:xfrm>
              <a:off x="9596057" y="3482879"/>
              <a:ext cx="2486765" cy="2498862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8ECF9BDD-89B8-FC2B-CB10-F4DF1D1A3A5D}"/>
                </a:ext>
              </a:extLst>
            </p:cNvPr>
            <p:cNvGrpSpPr/>
            <p:nvPr/>
          </p:nvGrpSpPr>
          <p:grpSpPr>
            <a:xfrm>
              <a:off x="9596057" y="1113019"/>
              <a:ext cx="2486766" cy="4796485"/>
              <a:chOff x="9596057" y="1113019"/>
              <a:chExt cx="2486766" cy="4796485"/>
            </a:xfrm>
          </p:grpSpPr>
          <p:sp>
            <p:nvSpPr>
              <p:cNvPr id="40" name="Retângulo: Cantos Arredondados 39">
                <a:extLst>
                  <a:ext uri="{FF2B5EF4-FFF2-40B4-BE49-F238E27FC236}">
                    <a16:creationId xmlns:a16="http://schemas.microsoft.com/office/drawing/2014/main" id="{6869FB77-31A2-9BFA-5E07-6F0461925A41}"/>
                  </a:ext>
                </a:extLst>
              </p:cNvPr>
              <p:cNvSpPr/>
              <p:nvPr/>
            </p:nvSpPr>
            <p:spPr>
              <a:xfrm>
                <a:off x="9596057" y="1113019"/>
                <a:ext cx="2486765" cy="2498862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" name="Retângulo 40">
                <a:extLst>
                  <a:ext uri="{FF2B5EF4-FFF2-40B4-BE49-F238E27FC236}">
                    <a16:creationId xmlns:a16="http://schemas.microsoft.com/office/drawing/2014/main" id="{861CC396-81F9-A442-7712-598FA911A81B}"/>
                  </a:ext>
                </a:extLst>
              </p:cNvPr>
              <p:cNvSpPr/>
              <p:nvPr/>
            </p:nvSpPr>
            <p:spPr>
              <a:xfrm>
                <a:off x="9596057" y="1493520"/>
                <a:ext cx="2486766" cy="413766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F2307C68-58DB-7B36-E98A-ED7BE108C900}"/>
                  </a:ext>
                </a:extLst>
              </p:cNvPr>
              <p:cNvSpPr/>
              <p:nvPr/>
            </p:nvSpPr>
            <p:spPr>
              <a:xfrm>
                <a:off x="10779489" y="5680904"/>
                <a:ext cx="228600" cy="228600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pic>
        <p:nvPicPr>
          <p:cNvPr id="36" name="Imagem 35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A4750FA1-43CF-3C0D-F2AA-E4303E04F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896" y="1539339"/>
            <a:ext cx="1855278" cy="4122840"/>
          </a:xfrm>
          <a:prstGeom prst="rect">
            <a:avLst/>
          </a:prstGeom>
        </p:spPr>
      </p:pic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A51743C1-B109-C83D-DCBB-3E84DD3B0EA2}"/>
              </a:ext>
            </a:extLst>
          </p:cNvPr>
          <p:cNvSpPr/>
          <p:nvPr/>
        </p:nvSpPr>
        <p:spPr>
          <a:xfrm>
            <a:off x="7537939" y="1135829"/>
            <a:ext cx="2230739" cy="4884407"/>
          </a:xfrm>
          <a:prstGeom prst="roundRect">
            <a:avLst/>
          </a:prstGeom>
          <a:solidFill>
            <a:srgbClr val="F2F2F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1B027D28-90E2-C097-96BE-4B381F0CC049}"/>
              </a:ext>
            </a:extLst>
          </p:cNvPr>
          <p:cNvGrpSpPr/>
          <p:nvPr/>
        </p:nvGrpSpPr>
        <p:grpSpPr>
          <a:xfrm>
            <a:off x="7534165" y="1143671"/>
            <a:ext cx="2230740" cy="4868722"/>
            <a:chOff x="9596057" y="1113019"/>
            <a:chExt cx="2486766" cy="4868722"/>
          </a:xfrm>
        </p:grpSpPr>
        <p:sp>
          <p:nvSpPr>
            <p:cNvPr id="30" name="Retângulo: Cantos Arredondados 29">
              <a:extLst>
                <a:ext uri="{FF2B5EF4-FFF2-40B4-BE49-F238E27FC236}">
                  <a16:creationId xmlns:a16="http://schemas.microsoft.com/office/drawing/2014/main" id="{77ABB615-BD22-CBCF-D354-EEF504C58497}"/>
                </a:ext>
              </a:extLst>
            </p:cNvPr>
            <p:cNvSpPr/>
            <p:nvPr/>
          </p:nvSpPr>
          <p:spPr>
            <a:xfrm>
              <a:off x="9596057" y="3482879"/>
              <a:ext cx="2486765" cy="2498862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DEB24908-DDB0-A801-667A-7F17A2B13566}"/>
                </a:ext>
              </a:extLst>
            </p:cNvPr>
            <p:cNvGrpSpPr/>
            <p:nvPr/>
          </p:nvGrpSpPr>
          <p:grpSpPr>
            <a:xfrm>
              <a:off x="9596057" y="1113019"/>
              <a:ext cx="2486766" cy="4796485"/>
              <a:chOff x="9596057" y="1113019"/>
              <a:chExt cx="2486766" cy="4796485"/>
            </a:xfrm>
          </p:grpSpPr>
          <p:sp>
            <p:nvSpPr>
              <p:cNvPr id="32" name="Retângulo: Cantos Arredondados 31">
                <a:extLst>
                  <a:ext uri="{FF2B5EF4-FFF2-40B4-BE49-F238E27FC236}">
                    <a16:creationId xmlns:a16="http://schemas.microsoft.com/office/drawing/2014/main" id="{BE30CA67-DE3F-FD1C-6B78-EC0491A44B47}"/>
                  </a:ext>
                </a:extLst>
              </p:cNvPr>
              <p:cNvSpPr/>
              <p:nvPr/>
            </p:nvSpPr>
            <p:spPr>
              <a:xfrm>
                <a:off x="9596057" y="1113019"/>
                <a:ext cx="2486765" cy="2498862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B17AD965-E660-2D74-2B5C-1B53042CD469}"/>
                  </a:ext>
                </a:extLst>
              </p:cNvPr>
              <p:cNvSpPr/>
              <p:nvPr/>
            </p:nvSpPr>
            <p:spPr>
              <a:xfrm>
                <a:off x="9596057" y="1493520"/>
                <a:ext cx="2486766" cy="413766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Elipse 33">
                <a:extLst>
                  <a:ext uri="{FF2B5EF4-FFF2-40B4-BE49-F238E27FC236}">
                    <a16:creationId xmlns:a16="http://schemas.microsoft.com/office/drawing/2014/main" id="{0E3B9954-E23A-1766-A371-143122CE0D7B}"/>
                  </a:ext>
                </a:extLst>
              </p:cNvPr>
              <p:cNvSpPr/>
              <p:nvPr/>
            </p:nvSpPr>
            <p:spPr>
              <a:xfrm>
                <a:off x="10779489" y="5680904"/>
                <a:ext cx="228600" cy="228600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pic>
        <p:nvPicPr>
          <p:cNvPr id="28" name="Imagem 27" descr="Interface gráfica do usuário&#10;&#10;Descrição gerada automaticamente">
            <a:extLst>
              <a:ext uri="{FF2B5EF4-FFF2-40B4-BE49-F238E27FC236}">
                <a16:creationId xmlns:a16="http://schemas.microsoft.com/office/drawing/2014/main" id="{924187F9-CE35-4ADB-6B99-95024C014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659" y="1523395"/>
            <a:ext cx="1855278" cy="4122841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BD78C60-4672-9A2B-E7BB-B4689A95160A}"/>
              </a:ext>
            </a:extLst>
          </p:cNvPr>
          <p:cNvSpPr/>
          <p:nvPr/>
        </p:nvSpPr>
        <p:spPr>
          <a:xfrm>
            <a:off x="6351659" y="1128210"/>
            <a:ext cx="2230739" cy="4884407"/>
          </a:xfrm>
          <a:prstGeom prst="roundRect">
            <a:avLst/>
          </a:prstGeom>
          <a:solidFill>
            <a:srgbClr val="F2F2F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60E7217-2E32-01C5-02C1-43E2F0C24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2CB754-EE76-4EF6-9408-08A6DCF9397F}" type="slidenum">
              <a:rPr lang="pt-BR" smtClean="0"/>
              <a:pPr/>
              <a:t>6</a:t>
            </a:fld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5315B13-6E0A-270D-AFAD-9F16A309AD54}"/>
              </a:ext>
            </a:extLst>
          </p:cNvPr>
          <p:cNvSpPr/>
          <p:nvPr/>
        </p:nvSpPr>
        <p:spPr>
          <a:xfrm>
            <a:off x="0" y="6160772"/>
            <a:ext cx="2390660" cy="686660"/>
          </a:xfrm>
          <a:prstGeom prst="rect">
            <a:avLst/>
          </a:prstGeom>
          <a:solidFill>
            <a:srgbClr val="AAB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INTRODUÇÃO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86E152D-4299-54F9-AF72-AF8F4F789120}"/>
              </a:ext>
            </a:extLst>
          </p:cNvPr>
          <p:cNvSpPr/>
          <p:nvPr/>
        </p:nvSpPr>
        <p:spPr>
          <a:xfrm>
            <a:off x="5020020" y="6160772"/>
            <a:ext cx="2390660" cy="690872"/>
          </a:xfrm>
          <a:prstGeom prst="rect">
            <a:avLst/>
          </a:prstGeom>
          <a:solidFill>
            <a:srgbClr val="AAB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REQUISITOS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7FD0947-9D9D-99C9-D34B-F174B69063AC}"/>
              </a:ext>
            </a:extLst>
          </p:cNvPr>
          <p:cNvSpPr/>
          <p:nvPr/>
        </p:nvSpPr>
        <p:spPr>
          <a:xfrm>
            <a:off x="7410680" y="6161308"/>
            <a:ext cx="2390660" cy="691944"/>
          </a:xfrm>
          <a:prstGeom prst="rect">
            <a:avLst/>
          </a:prstGeom>
          <a:solidFill>
            <a:srgbClr val="AABFE4"/>
          </a:solidFill>
          <a:ln>
            <a:solidFill>
              <a:srgbClr val="0F6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PROTÓTIPO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654C2BF-7534-814B-1DE9-48B2C7BA837A}"/>
              </a:ext>
            </a:extLst>
          </p:cNvPr>
          <p:cNvSpPr/>
          <p:nvPr/>
        </p:nvSpPr>
        <p:spPr>
          <a:xfrm>
            <a:off x="9801340" y="6161844"/>
            <a:ext cx="2390660" cy="690872"/>
          </a:xfrm>
          <a:prstGeom prst="rect">
            <a:avLst/>
          </a:prstGeom>
          <a:solidFill>
            <a:srgbClr val="AAB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PLANEJAMENTO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D723FEAF-AFD1-F893-777A-61CDCB9DAE29}"/>
              </a:ext>
            </a:extLst>
          </p:cNvPr>
          <p:cNvSpPr/>
          <p:nvPr/>
        </p:nvSpPr>
        <p:spPr>
          <a:xfrm>
            <a:off x="2390660" y="5997426"/>
            <a:ext cx="2629360" cy="860574"/>
          </a:xfrm>
          <a:prstGeom prst="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DESCRIÇÃO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81B9126-E283-FB8B-FA97-38C8BBBF3EDD}"/>
              </a:ext>
            </a:extLst>
          </p:cNvPr>
          <p:cNvSpPr txBox="1"/>
          <p:nvPr/>
        </p:nvSpPr>
        <p:spPr>
          <a:xfrm>
            <a:off x="479754" y="3454536"/>
            <a:ext cx="2346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highlight>
                  <a:srgbClr val="0000FF"/>
                </a:highlight>
              </a:rPr>
              <a:t>Descrição do problema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174E072-D694-9208-1CF0-841E0843FE32}"/>
              </a:ext>
            </a:extLst>
          </p:cNvPr>
          <p:cNvSpPr txBox="1"/>
          <p:nvPr/>
        </p:nvSpPr>
        <p:spPr>
          <a:xfrm>
            <a:off x="5743517" y="1565334"/>
            <a:ext cx="513410" cy="4305137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pt-BR" dirty="0">
                <a:solidFill>
                  <a:srgbClr val="0F6EB4"/>
                </a:solidFill>
              </a:rPr>
              <a:t>Concorrentes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AA95C67-C9B7-4767-3212-8F3AF3710660}"/>
              </a:ext>
            </a:extLst>
          </p:cNvPr>
          <p:cNvSpPr txBox="1"/>
          <p:nvPr/>
        </p:nvSpPr>
        <p:spPr>
          <a:xfrm>
            <a:off x="479754" y="3905541"/>
            <a:ext cx="5341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Dificuldade de acesso aos mercados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Competição desleal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Falta de apoio à Agricultura familiar e a pequenos produtores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073F60B2-9307-8F9E-1A4F-FDB0860A8D03}"/>
              </a:ext>
            </a:extLst>
          </p:cNvPr>
          <p:cNvGrpSpPr/>
          <p:nvPr/>
        </p:nvGrpSpPr>
        <p:grpSpPr>
          <a:xfrm>
            <a:off x="6344076" y="1129474"/>
            <a:ext cx="2230740" cy="4868722"/>
            <a:chOff x="9596057" y="1113019"/>
            <a:chExt cx="2486766" cy="4868722"/>
          </a:xfrm>
        </p:grpSpPr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D666422B-1153-88AB-724C-5C731BC8BBF1}"/>
                </a:ext>
              </a:extLst>
            </p:cNvPr>
            <p:cNvSpPr/>
            <p:nvPr/>
          </p:nvSpPr>
          <p:spPr>
            <a:xfrm>
              <a:off x="9596057" y="3482879"/>
              <a:ext cx="2486765" cy="2498862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53F0E7D8-95FA-140D-C2B0-531ECF3CA6DC}"/>
                </a:ext>
              </a:extLst>
            </p:cNvPr>
            <p:cNvGrpSpPr/>
            <p:nvPr/>
          </p:nvGrpSpPr>
          <p:grpSpPr>
            <a:xfrm>
              <a:off x="9596057" y="1113019"/>
              <a:ext cx="2486766" cy="4796485"/>
              <a:chOff x="9596057" y="1113019"/>
              <a:chExt cx="2486766" cy="4796485"/>
            </a:xfrm>
          </p:grpSpPr>
          <p:sp>
            <p:nvSpPr>
              <p:cNvPr id="16" name="Retângulo: Cantos Arredondados 15">
                <a:extLst>
                  <a:ext uri="{FF2B5EF4-FFF2-40B4-BE49-F238E27FC236}">
                    <a16:creationId xmlns:a16="http://schemas.microsoft.com/office/drawing/2014/main" id="{3AADE1FD-E0DD-3B86-92F1-F33C73C2CB41}"/>
                  </a:ext>
                </a:extLst>
              </p:cNvPr>
              <p:cNvSpPr/>
              <p:nvPr/>
            </p:nvSpPr>
            <p:spPr>
              <a:xfrm>
                <a:off x="9596057" y="1113019"/>
                <a:ext cx="2486765" cy="2498862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B845B34A-0070-21CC-F4AB-686062F479D6}"/>
                  </a:ext>
                </a:extLst>
              </p:cNvPr>
              <p:cNvSpPr/>
              <p:nvPr/>
            </p:nvSpPr>
            <p:spPr>
              <a:xfrm>
                <a:off x="9596057" y="1493520"/>
                <a:ext cx="2486766" cy="413766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" name="Elipse 20">
                <a:extLst>
                  <a:ext uri="{FF2B5EF4-FFF2-40B4-BE49-F238E27FC236}">
                    <a16:creationId xmlns:a16="http://schemas.microsoft.com/office/drawing/2014/main" id="{CA40721D-B8D9-A9A9-40F8-6AB800251C8C}"/>
                  </a:ext>
                </a:extLst>
              </p:cNvPr>
              <p:cNvSpPr/>
              <p:nvPr/>
            </p:nvSpPr>
            <p:spPr>
              <a:xfrm>
                <a:off x="10779489" y="5680904"/>
                <a:ext cx="228600" cy="228600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pic>
        <p:nvPicPr>
          <p:cNvPr id="11" name="Imagem 10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ADAB6831-BBDA-0395-9F09-951E70E353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555" y="1524054"/>
            <a:ext cx="1823148" cy="4107958"/>
          </a:xfrm>
          <a:prstGeom prst="rect">
            <a:avLst/>
          </a:prstGeom>
        </p:spPr>
      </p:pic>
      <p:sp>
        <p:nvSpPr>
          <p:cNvPr id="52" name="CaixaDeTexto 51">
            <a:extLst>
              <a:ext uri="{FF2B5EF4-FFF2-40B4-BE49-F238E27FC236}">
                <a16:creationId xmlns:a16="http://schemas.microsoft.com/office/drawing/2014/main" id="{0C8E3E7C-F1DD-B3CF-8D8B-B28659FE4B1F}"/>
              </a:ext>
            </a:extLst>
          </p:cNvPr>
          <p:cNvSpPr txBox="1"/>
          <p:nvPr/>
        </p:nvSpPr>
        <p:spPr>
          <a:xfrm>
            <a:off x="479754" y="1615695"/>
            <a:ext cx="1673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highlight>
                  <a:srgbClr val="0000FF"/>
                </a:highlight>
              </a:rPr>
              <a:t>Nosso parceiros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3DCDB8F9-A5AE-6E39-B288-A59ABB1A6B61}"/>
              </a:ext>
            </a:extLst>
          </p:cNvPr>
          <p:cNvSpPr txBox="1"/>
          <p:nvPr/>
        </p:nvSpPr>
        <p:spPr>
          <a:xfrm>
            <a:off x="479754" y="2014145"/>
            <a:ext cx="5341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Pequeno produtor rural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Produtores artesanais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Feirantes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3991931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E4424EAA-8B73-4D60-830D-765DA2917430}"/>
              </a:ext>
            </a:extLst>
          </p:cNvPr>
          <p:cNvSpPr>
            <a:spLocks/>
          </p:cNvSpPr>
          <p:nvPr/>
        </p:nvSpPr>
        <p:spPr>
          <a:xfrm>
            <a:off x="7410680" y="991430"/>
            <a:ext cx="4781320" cy="5169342"/>
          </a:xfrm>
          <a:prstGeom prst="rect">
            <a:avLst/>
          </a:prstGeom>
          <a:solidFill>
            <a:srgbClr val="D3E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D3E1ED"/>
              </a:solidFill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60E7217-2E32-01C5-02C1-43E2F0C24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2CB754-EE76-4EF6-9408-08A6DCF9397F}" type="slidenum">
              <a:rPr lang="pt-BR" smtClean="0"/>
              <a:pPr/>
              <a:t>7</a:t>
            </a:fld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5315B13-6E0A-270D-AFAD-9F16A309AD54}"/>
              </a:ext>
            </a:extLst>
          </p:cNvPr>
          <p:cNvSpPr/>
          <p:nvPr/>
        </p:nvSpPr>
        <p:spPr>
          <a:xfrm>
            <a:off x="0" y="6160772"/>
            <a:ext cx="2390660" cy="686660"/>
          </a:xfrm>
          <a:prstGeom prst="rect">
            <a:avLst/>
          </a:prstGeom>
          <a:solidFill>
            <a:srgbClr val="AAB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INTRODUÇÃO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86E152D-4299-54F9-AF72-AF8F4F789120}"/>
              </a:ext>
            </a:extLst>
          </p:cNvPr>
          <p:cNvSpPr/>
          <p:nvPr/>
        </p:nvSpPr>
        <p:spPr>
          <a:xfrm>
            <a:off x="5020020" y="6160772"/>
            <a:ext cx="2390660" cy="690872"/>
          </a:xfrm>
          <a:prstGeom prst="rect">
            <a:avLst/>
          </a:prstGeom>
          <a:solidFill>
            <a:srgbClr val="AAB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REQUISITOS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7FD0947-9D9D-99C9-D34B-F174B69063AC}"/>
              </a:ext>
            </a:extLst>
          </p:cNvPr>
          <p:cNvSpPr/>
          <p:nvPr/>
        </p:nvSpPr>
        <p:spPr>
          <a:xfrm>
            <a:off x="7410680" y="6161308"/>
            <a:ext cx="2390660" cy="691944"/>
          </a:xfrm>
          <a:prstGeom prst="rect">
            <a:avLst/>
          </a:prstGeom>
          <a:solidFill>
            <a:srgbClr val="AABFE4"/>
          </a:solidFill>
          <a:ln>
            <a:solidFill>
              <a:srgbClr val="0F6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PROTÓTIPO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654C2BF-7534-814B-1DE9-48B2C7BA837A}"/>
              </a:ext>
            </a:extLst>
          </p:cNvPr>
          <p:cNvSpPr/>
          <p:nvPr/>
        </p:nvSpPr>
        <p:spPr>
          <a:xfrm>
            <a:off x="9801340" y="6161844"/>
            <a:ext cx="2390660" cy="690872"/>
          </a:xfrm>
          <a:prstGeom prst="rect">
            <a:avLst/>
          </a:prstGeom>
          <a:solidFill>
            <a:srgbClr val="AAB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PLANEJAMENTO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D723FEAF-AFD1-F893-777A-61CDCB9DAE29}"/>
              </a:ext>
            </a:extLst>
          </p:cNvPr>
          <p:cNvSpPr/>
          <p:nvPr/>
        </p:nvSpPr>
        <p:spPr>
          <a:xfrm>
            <a:off x="2390660" y="5997426"/>
            <a:ext cx="2629360" cy="860574"/>
          </a:xfrm>
          <a:prstGeom prst="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DESCRIÇÃO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81B9126-E283-FB8B-FA97-38C8BBBF3EDD}"/>
              </a:ext>
            </a:extLst>
          </p:cNvPr>
          <p:cNvSpPr txBox="1"/>
          <p:nvPr/>
        </p:nvSpPr>
        <p:spPr>
          <a:xfrm>
            <a:off x="555956" y="1185441"/>
            <a:ext cx="1278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highlight>
                  <a:srgbClr val="0000FF"/>
                </a:highlight>
              </a:rPr>
              <a:t>Diferenciais</a:t>
            </a:r>
          </a:p>
        </p:txBody>
      </p:sp>
      <p:pic>
        <p:nvPicPr>
          <p:cNvPr id="10" name="Imagem 9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3C692FA7-2C9F-7B97-B8E4-23DF51A3E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880" y="1185441"/>
            <a:ext cx="4770120" cy="478132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7AA1237-8422-B3E6-7AA0-FF8FE4FD574F}"/>
              </a:ext>
            </a:extLst>
          </p:cNvPr>
          <p:cNvSpPr txBox="1"/>
          <p:nvPr/>
        </p:nvSpPr>
        <p:spPr>
          <a:xfrm>
            <a:off x="7823894" y="5191276"/>
            <a:ext cx="3954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Pensamos em nossos parceiros para entregar a toda comunidade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344B4FE-7156-27AF-F07E-A1BA140E177E}"/>
              </a:ext>
            </a:extLst>
          </p:cNvPr>
          <p:cNvSpPr txBox="1"/>
          <p:nvPr/>
        </p:nvSpPr>
        <p:spPr>
          <a:xfrm>
            <a:off x="555956" y="1612262"/>
            <a:ext cx="476104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ctr"/>
            <a:r>
              <a:rPr lang="pt-BR" dirty="0"/>
              <a:t>Produtor</a:t>
            </a:r>
          </a:p>
          <a:p>
            <a:pPr lvl="1" algn="ctr"/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Fortalecer a cultura e o trabalho regional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Inserir o pequeno produtor nas vendas 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Simplificar processos de vendas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97E35B8-D94D-B9C1-91DA-11ADFE24ECB1}"/>
              </a:ext>
            </a:extLst>
          </p:cNvPr>
          <p:cNvSpPr txBox="1"/>
          <p:nvPr/>
        </p:nvSpPr>
        <p:spPr>
          <a:xfrm>
            <a:off x="555955" y="3429000"/>
            <a:ext cx="47610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pt-BR" dirty="0"/>
              <a:t>Comunidade</a:t>
            </a:r>
          </a:p>
          <a:p>
            <a:pPr lvl="1" algn="ctr"/>
            <a:endParaRPr lang="pt-B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Acesso fácil a produtos artesanais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Apoiar a economia regional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Alimentos saudáveis que não provem de processos industriais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62751816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4A8880F-1582-536A-F38E-2511C3349B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2" t="5528" r="4746" b="7968"/>
          <a:stretch/>
        </p:blipFill>
        <p:spPr>
          <a:xfrm>
            <a:off x="8360369" y="1557997"/>
            <a:ext cx="3812428" cy="3742006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60E7217-2E32-01C5-02C1-43E2F0C24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2CB754-EE76-4EF6-9408-08A6DCF9397F}" type="slidenum">
              <a:rPr lang="pt-BR" smtClean="0"/>
              <a:pPr/>
              <a:t>8</a:t>
            </a:fld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5315B13-6E0A-270D-AFAD-9F16A309AD54}"/>
              </a:ext>
            </a:extLst>
          </p:cNvPr>
          <p:cNvSpPr/>
          <p:nvPr/>
        </p:nvSpPr>
        <p:spPr>
          <a:xfrm>
            <a:off x="0" y="6160772"/>
            <a:ext cx="2390660" cy="686660"/>
          </a:xfrm>
          <a:prstGeom prst="rect">
            <a:avLst/>
          </a:prstGeom>
          <a:solidFill>
            <a:srgbClr val="AAB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INTRODUÇÃO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86E152D-4299-54F9-AF72-AF8F4F789120}"/>
              </a:ext>
            </a:extLst>
          </p:cNvPr>
          <p:cNvSpPr/>
          <p:nvPr/>
        </p:nvSpPr>
        <p:spPr>
          <a:xfrm>
            <a:off x="2390660" y="6165352"/>
            <a:ext cx="2390660" cy="690872"/>
          </a:xfrm>
          <a:prstGeom prst="rect">
            <a:avLst/>
          </a:prstGeom>
          <a:solidFill>
            <a:srgbClr val="AAB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DESCRIÇÃO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7FD0947-9D9D-99C9-D34B-F174B69063AC}"/>
              </a:ext>
            </a:extLst>
          </p:cNvPr>
          <p:cNvSpPr/>
          <p:nvPr/>
        </p:nvSpPr>
        <p:spPr>
          <a:xfrm>
            <a:off x="7410680" y="6161308"/>
            <a:ext cx="2390660" cy="691944"/>
          </a:xfrm>
          <a:prstGeom prst="rect">
            <a:avLst/>
          </a:prstGeom>
          <a:solidFill>
            <a:srgbClr val="AABFE4"/>
          </a:solidFill>
          <a:ln>
            <a:solidFill>
              <a:srgbClr val="0F6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PROTÓTIPO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654C2BF-7534-814B-1DE9-48B2C7BA837A}"/>
              </a:ext>
            </a:extLst>
          </p:cNvPr>
          <p:cNvSpPr/>
          <p:nvPr/>
        </p:nvSpPr>
        <p:spPr>
          <a:xfrm>
            <a:off x="9801340" y="6161844"/>
            <a:ext cx="2390660" cy="690872"/>
          </a:xfrm>
          <a:prstGeom prst="rect">
            <a:avLst/>
          </a:prstGeom>
          <a:solidFill>
            <a:srgbClr val="AAB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PLANEJAMENTO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D723FEAF-AFD1-F893-777A-61CDCB9DAE29}"/>
              </a:ext>
            </a:extLst>
          </p:cNvPr>
          <p:cNvSpPr/>
          <p:nvPr/>
        </p:nvSpPr>
        <p:spPr>
          <a:xfrm>
            <a:off x="4781320" y="5986858"/>
            <a:ext cx="2629360" cy="860574"/>
          </a:xfrm>
          <a:prstGeom prst="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REQUISITOS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990744B-F5DC-C0B9-1786-9E2CC27B95EB}"/>
              </a:ext>
            </a:extLst>
          </p:cNvPr>
          <p:cNvSpPr txBox="1"/>
          <p:nvPr/>
        </p:nvSpPr>
        <p:spPr>
          <a:xfrm>
            <a:off x="580001" y="1786598"/>
            <a:ext cx="219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highlight>
                  <a:srgbClr val="0000FF"/>
                </a:highlight>
              </a:rPr>
              <a:t>Requisitos Funcionais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7A51248-00B4-815C-328B-DA23ECB63A14}"/>
              </a:ext>
            </a:extLst>
          </p:cNvPr>
          <p:cNvSpPr txBox="1"/>
          <p:nvPr/>
        </p:nvSpPr>
        <p:spPr>
          <a:xfrm>
            <a:off x="5570563" y="1786598"/>
            <a:ext cx="2603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highlight>
                  <a:srgbClr val="0000FF"/>
                </a:highlight>
              </a:rPr>
              <a:t>Requisitos não Funcionais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CF53619-C26A-8DDC-9DF9-373618D397B4}"/>
              </a:ext>
            </a:extLst>
          </p:cNvPr>
          <p:cNvSpPr txBox="1"/>
          <p:nvPr/>
        </p:nvSpPr>
        <p:spPr>
          <a:xfrm>
            <a:off x="580001" y="2334424"/>
            <a:ext cx="45463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Cadastrar produto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Cadastrar usuário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Autenticar usuário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Editar informações de usuário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Adicionar produtos no carrinho de compras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122D85A-D0A9-619C-44E6-8EFA203CBEAA}"/>
              </a:ext>
            </a:extLst>
          </p:cNvPr>
          <p:cNvSpPr txBox="1"/>
          <p:nvPr/>
        </p:nvSpPr>
        <p:spPr>
          <a:xfrm>
            <a:off x="5499377" y="2330380"/>
            <a:ext cx="24879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Paleta de 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Logotipo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Wireframe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Segurança do usuário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45596457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C138575B-405A-08D3-F53D-1A25565238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5" t="11806" r="13056" b="12703"/>
          <a:stretch/>
        </p:blipFill>
        <p:spPr>
          <a:xfrm>
            <a:off x="7853141" y="1786598"/>
            <a:ext cx="3494071" cy="3459332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60E7217-2E32-01C5-02C1-43E2F0C24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2CB754-EE76-4EF6-9408-08A6DCF9397F}" type="slidenum">
              <a:rPr lang="pt-BR" smtClean="0"/>
              <a:pPr/>
              <a:t>9</a:t>
            </a:fld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5315B13-6E0A-270D-AFAD-9F16A309AD54}"/>
              </a:ext>
            </a:extLst>
          </p:cNvPr>
          <p:cNvSpPr/>
          <p:nvPr/>
        </p:nvSpPr>
        <p:spPr>
          <a:xfrm>
            <a:off x="0" y="6160772"/>
            <a:ext cx="2390660" cy="686660"/>
          </a:xfrm>
          <a:prstGeom prst="rect">
            <a:avLst/>
          </a:prstGeom>
          <a:solidFill>
            <a:srgbClr val="AAB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INTRODUÇÃO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86E152D-4299-54F9-AF72-AF8F4F789120}"/>
              </a:ext>
            </a:extLst>
          </p:cNvPr>
          <p:cNvSpPr/>
          <p:nvPr/>
        </p:nvSpPr>
        <p:spPr>
          <a:xfrm>
            <a:off x="2390660" y="6165352"/>
            <a:ext cx="2390660" cy="690872"/>
          </a:xfrm>
          <a:prstGeom prst="rect">
            <a:avLst/>
          </a:prstGeom>
          <a:solidFill>
            <a:srgbClr val="AAB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DESCRIÇÃO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7FD0947-9D9D-99C9-D34B-F174B69063AC}"/>
              </a:ext>
            </a:extLst>
          </p:cNvPr>
          <p:cNvSpPr/>
          <p:nvPr/>
        </p:nvSpPr>
        <p:spPr>
          <a:xfrm>
            <a:off x="7410680" y="6161308"/>
            <a:ext cx="2390660" cy="691944"/>
          </a:xfrm>
          <a:prstGeom prst="rect">
            <a:avLst/>
          </a:prstGeom>
          <a:solidFill>
            <a:srgbClr val="AABFE4"/>
          </a:solidFill>
          <a:ln>
            <a:solidFill>
              <a:srgbClr val="0F6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PROTÓTIPO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654C2BF-7534-814B-1DE9-48B2C7BA837A}"/>
              </a:ext>
            </a:extLst>
          </p:cNvPr>
          <p:cNvSpPr/>
          <p:nvPr/>
        </p:nvSpPr>
        <p:spPr>
          <a:xfrm>
            <a:off x="9801340" y="6161844"/>
            <a:ext cx="2390660" cy="690872"/>
          </a:xfrm>
          <a:prstGeom prst="rect">
            <a:avLst/>
          </a:prstGeom>
          <a:solidFill>
            <a:srgbClr val="AAB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PLANEJAMENTO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D723FEAF-AFD1-F893-777A-61CDCB9DAE29}"/>
              </a:ext>
            </a:extLst>
          </p:cNvPr>
          <p:cNvSpPr/>
          <p:nvPr/>
        </p:nvSpPr>
        <p:spPr>
          <a:xfrm>
            <a:off x="4781320" y="5986858"/>
            <a:ext cx="2629360" cy="860574"/>
          </a:xfrm>
          <a:prstGeom prst="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REQUISITOS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990744B-F5DC-C0B9-1786-9E2CC27B95EB}"/>
              </a:ext>
            </a:extLst>
          </p:cNvPr>
          <p:cNvSpPr txBox="1"/>
          <p:nvPr/>
        </p:nvSpPr>
        <p:spPr>
          <a:xfrm>
            <a:off x="580001" y="1786598"/>
            <a:ext cx="188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highlight>
                  <a:srgbClr val="0000FF"/>
                </a:highlight>
              </a:rPr>
              <a:t>Regras de negócio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076F002-5023-13D7-553F-C2DDA486D59C}"/>
              </a:ext>
            </a:extLst>
          </p:cNvPr>
          <p:cNvSpPr txBox="1"/>
          <p:nvPr/>
        </p:nvSpPr>
        <p:spPr>
          <a:xfrm>
            <a:off x="580000" y="2272745"/>
            <a:ext cx="65827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Integridade nos negócios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>
                <a:effectLst/>
              </a:rPr>
              <a:t>No exercício de quaisquer atividades com o Pede Roça e seus parceiros devem ser norteados nos princípios de conduta ética, íntegra e digna.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/>
              <a:t>Os parceiros devem estar em conformidade com a legislação.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FFBCC9E-2162-BA61-9E85-95D22D696662}"/>
              </a:ext>
            </a:extLst>
          </p:cNvPr>
          <p:cNvSpPr txBox="1"/>
          <p:nvPr/>
        </p:nvSpPr>
        <p:spPr>
          <a:xfrm>
            <a:off x="580001" y="4027071"/>
            <a:ext cx="65827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Preservação dos direitos humanos e responsabilidade socio ambiental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70672420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1051</TotalTime>
  <Words>518</Words>
  <Application>Microsoft Office PowerPoint</Application>
  <PresentationFormat>Widescreen</PresentationFormat>
  <Paragraphs>180</Paragraphs>
  <Slides>20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FERNANDO TIOSSO</dc:creator>
  <cp:lastModifiedBy>Hugo Frajacomo</cp:lastModifiedBy>
  <cp:revision>36</cp:revision>
  <dcterms:created xsi:type="dcterms:W3CDTF">2022-11-28T01:15:02Z</dcterms:created>
  <dcterms:modified xsi:type="dcterms:W3CDTF">2023-12-06T19:06:37Z</dcterms:modified>
</cp:coreProperties>
</file>